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95" r:id="rId4"/>
    <p:sldId id="296" r:id="rId5"/>
    <p:sldId id="297" r:id="rId6"/>
    <p:sldId id="301" r:id="rId7"/>
    <p:sldId id="303" r:id="rId8"/>
    <p:sldId id="305" r:id="rId9"/>
    <p:sldId id="304" r:id="rId10"/>
    <p:sldId id="306" r:id="rId11"/>
    <p:sldId id="264" r:id="rId12"/>
    <p:sldId id="263" r:id="rId13"/>
  </p:sldIdLst>
  <p:sldSz cx="18288000" cy="10287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 Bold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9150" autoAdjust="0"/>
  </p:normalViewPr>
  <p:slideViewPr>
    <p:cSldViewPr>
      <p:cViewPr varScale="1">
        <p:scale>
          <a:sx n="44" d="100"/>
          <a:sy n="44" d="100"/>
        </p:scale>
        <p:origin x="1330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modSld">
      <pc:chgData name="CARLOS DE MORAIS" userId="82fa4c73a48e354f" providerId="LiveId" clId="{2AC0B3E1-B9F7-4355-9ED6-699F51EE0FAE}" dt="2025-10-13T20:00:19.798" v="66" actId="20577"/>
      <pc:docMkLst>
        <pc:docMk/>
      </pc:docMkLst>
      <pc:sldChg chg="modSp mod">
        <pc:chgData name="CARLOS DE MORAIS" userId="82fa4c73a48e354f" providerId="LiveId" clId="{2AC0B3E1-B9F7-4355-9ED6-699F51EE0FAE}" dt="2025-10-13T19:54:42.590" v="0" actId="20577"/>
        <pc:sldMkLst>
          <pc:docMk/>
          <pc:sldMk cId="0" sldId="256"/>
        </pc:sldMkLst>
        <pc:spChg chg="mod">
          <ac:chgData name="CARLOS DE MORAIS" userId="82fa4c73a48e354f" providerId="LiveId" clId="{2AC0B3E1-B9F7-4355-9ED6-699F51EE0FAE}" dt="2025-10-13T19:54:42.590" v="0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5:16.750" v="8" actId="20577"/>
        <pc:sldMkLst>
          <pc:docMk/>
          <pc:sldMk cId="1405527962" sldId="294"/>
        </pc:sldMkLst>
        <pc:spChg chg="mod">
          <ac:chgData name="CARLOS DE MORAIS" userId="82fa4c73a48e354f" providerId="LiveId" clId="{2AC0B3E1-B9F7-4355-9ED6-699F51EE0FAE}" dt="2025-10-13T19:55:16.750" v="8" actId="20577"/>
          <ac:spMkLst>
            <pc:docMk/>
            <pc:sldMk cId="1405527962" sldId="294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4:54.744" v="2" actId="113"/>
          <ac:spMkLst>
            <pc:docMk/>
            <pc:sldMk cId="1405527962" sldId="294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5:47.925" v="12" actId="20577"/>
        <pc:sldMkLst>
          <pc:docMk/>
          <pc:sldMk cId="2725342612" sldId="295"/>
        </pc:sldMkLst>
        <pc:spChg chg="mod">
          <ac:chgData name="CARLOS DE MORAIS" userId="82fa4c73a48e354f" providerId="LiveId" clId="{2AC0B3E1-B9F7-4355-9ED6-699F51EE0FAE}" dt="2025-10-13T19:55:47.925" v="12" actId="20577"/>
          <ac:spMkLst>
            <pc:docMk/>
            <pc:sldMk cId="2725342612" sldId="295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5:35.470" v="9" actId="113"/>
          <ac:spMkLst>
            <pc:docMk/>
            <pc:sldMk cId="2725342612" sldId="295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6:33.208" v="20" actId="20577"/>
        <pc:sldMkLst>
          <pc:docMk/>
          <pc:sldMk cId="162351560" sldId="296"/>
        </pc:sldMkLst>
        <pc:spChg chg="mod">
          <ac:chgData name="CARLOS DE MORAIS" userId="82fa4c73a48e354f" providerId="LiveId" clId="{2AC0B3E1-B9F7-4355-9ED6-699F51EE0FAE}" dt="2025-10-13T19:56:33.208" v="20" actId="20577"/>
          <ac:spMkLst>
            <pc:docMk/>
            <pc:sldMk cId="162351560" sldId="296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6:01.036" v="13" actId="113"/>
          <ac:spMkLst>
            <pc:docMk/>
            <pc:sldMk cId="162351560" sldId="296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7:14.469" v="29" actId="20577"/>
        <pc:sldMkLst>
          <pc:docMk/>
          <pc:sldMk cId="1268592844" sldId="297"/>
        </pc:sldMkLst>
        <pc:spChg chg="mod">
          <ac:chgData name="CARLOS DE MORAIS" userId="82fa4c73a48e354f" providerId="LiveId" clId="{2AC0B3E1-B9F7-4355-9ED6-699F51EE0FAE}" dt="2025-10-13T19:57:09.533" v="27" actId="20577"/>
          <ac:spMkLst>
            <pc:docMk/>
            <pc:sldMk cId="1268592844" sldId="29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7:14.469" v="29" actId="20577"/>
          <ac:spMkLst>
            <pc:docMk/>
            <pc:sldMk cId="1268592844" sldId="297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9:56:51.587" v="21" actId="113"/>
          <ac:spMkLst>
            <pc:docMk/>
            <pc:sldMk cId="1268592844" sldId="297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9:58:00.355" v="35" actId="20577"/>
        <pc:sldMkLst>
          <pc:docMk/>
          <pc:sldMk cId="2979793612" sldId="301"/>
        </pc:sldMkLst>
        <pc:spChg chg="mod">
          <ac:chgData name="CARLOS DE MORAIS" userId="82fa4c73a48e354f" providerId="LiveId" clId="{2AC0B3E1-B9F7-4355-9ED6-699F51EE0FAE}" dt="2025-10-13T19:58:00.355" v="35" actId="20577"/>
          <ac:spMkLst>
            <pc:docMk/>
            <pc:sldMk cId="2979793612" sldId="301"/>
            <ac:spMk id="9" creationId="{E048091B-C3FB-FD43-C280-7F876E64E57A}"/>
          </ac:spMkLst>
        </pc:spChg>
        <pc:spChg chg="mod">
          <ac:chgData name="CARLOS DE MORAIS" userId="82fa4c73a48e354f" providerId="LiveId" clId="{2AC0B3E1-B9F7-4355-9ED6-699F51EE0FAE}" dt="2025-10-13T19:57:49.106" v="32" actId="113"/>
          <ac:spMkLst>
            <pc:docMk/>
            <pc:sldMk cId="2979793612" sldId="301"/>
            <ac:spMk id="10" creationId="{E51643E6-76C3-C64D-F09F-32C13662426C}"/>
          </ac:spMkLst>
        </pc:spChg>
        <pc:spChg chg="mod">
          <ac:chgData name="CARLOS DE MORAIS" userId="82fa4c73a48e354f" providerId="LiveId" clId="{2AC0B3E1-B9F7-4355-9ED6-699F51EE0FAE}" dt="2025-10-13T19:57:54.763" v="34" actId="20577"/>
          <ac:spMkLst>
            <pc:docMk/>
            <pc:sldMk cId="2979793612" sldId="301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8:51.424" v="46" actId="20577"/>
        <pc:sldMkLst>
          <pc:docMk/>
          <pc:sldMk cId="1384193046" sldId="303"/>
        </pc:sldMkLst>
        <pc:spChg chg="mod">
          <ac:chgData name="CARLOS DE MORAIS" userId="82fa4c73a48e354f" providerId="LiveId" clId="{2AC0B3E1-B9F7-4355-9ED6-699F51EE0FAE}" dt="2025-10-13T19:58:42.411" v="44" actId="20577"/>
          <ac:spMkLst>
            <pc:docMk/>
            <pc:sldMk cId="1384193046" sldId="303"/>
            <ac:spMk id="6" creationId="{C3752C89-18E2-7FBB-601B-4E7C0CC3D26A}"/>
          </ac:spMkLst>
        </pc:spChg>
        <pc:spChg chg="mod">
          <ac:chgData name="CARLOS DE MORAIS" userId="82fa4c73a48e354f" providerId="LiveId" clId="{2AC0B3E1-B9F7-4355-9ED6-699F51EE0FAE}" dt="2025-10-13T19:58:51.424" v="46" actId="20577"/>
          <ac:spMkLst>
            <pc:docMk/>
            <pc:sldMk cId="1384193046" sldId="303"/>
            <ac:spMk id="16" creationId="{1F297524-3865-E3E4-8F81-2CFFC71E6B67}"/>
          </ac:spMkLst>
        </pc:spChg>
        <pc:spChg chg="mod">
          <ac:chgData name="CARLOS DE MORAIS" userId="82fa4c73a48e354f" providerId="LiveId" clId="{2AC0B3E1-B9F7-4355-9ED6-699F51EE0FAE}" dt="2025-10-13T19:58:16.853" v="36" actId="113"/>
          <ac:spMkLst>
            <pc:docMk/>
            <pc:sldMk cId="1384193046" sldId="303"/>
            <ac:spMk id="17" creationId="{4B3C3B0C-46F6-D7CA-125B-8CE71E10254D}"/>
          </ac:spMkLst>
        </pc:spChg>
        <pc:spChg chg="mod">
          <ac:chgData name="CARLOS DE MORAIS" userId="82fa4c73a48e354f" providerId="LiveId" clId="{2AC0B3E1-B9F7-4355-9ED6-699F51EE0FAE}" dt="2025-10-13T19:58:23.313" v="38" actId="113"/>
          <ac:spMkLst>
            <pc:docMk/>
            <pc:sldMk cId="1384193046" sldId="303"/>
            <ac:spMk id="38" creationId="{FBF05DC8-7AE4-1FF0-8942-B54B8E19A536}"/>
          </ac:spMkLst>
        </pc:spChg>
        <pc:spChg chg="mod">
          <ac:chgData name="CARLOS DE MORAIS" userId="82fa4c73a48e354f" providerId="LiveId" clId="{2AC0B3E1-B9F7-4355-9ED6-699F51EE0FAE}" dt="2025-10-13T19:58:27.655" v="39" actId="113"/>
          <ac:spMkLst>
            <pc:docMk/>
            <pc:sldMk cId="1384193046" sldId="303"/>
            <ac:spMk id="42" creationId="{B291AEF6-7038-5041-0428-AED42826CF32}"/>
          </ac:spMkLst>
        </pc:spChg>
      </pc:sldChg>
      <pc:sldChg chg="modSp mod">
        <pc:chgData name="CARLOS DE MORAIS" userId="82fa4c73a48e354f" providerId="LiveId" clId="{2AC0B3E1-B9F7-4355-9ED6-699F51EE0FAE}" dt="2025-10-13T20:00:08.280" v="63" actId="20577"/>
        <pc:sldMkLst>
          <pc:docMk/>
          <pc:sldMk cId="1371240179" sldId="304"/>
        </pc:sldMkLst>
        <pc:spChg chg="mod">
          <ac:chgData name="CARLOS DE MORAIS" userId="82fa4c73a48e354f" providerId="LiveId" clId="{2AC0B3E1-B9F7-4355-9ED6-699F51EE0FAE}" dt="2025-10-13T20:00:08.280" v="63" actId="20577"/>
          <ac:spMkLst>
            <pc:docMk/>
            <pc:sldMk cId="1371240179" sldId="304"/>
            <ac:spMk id="2" creationId="{D38FC2DC-BD22-6C59-83ED-D417CA361488}"/>
          </ac:spMkLst>
        </pc:spChg>
      </pc:sldChg>
      <pc:sldChg chg="modSp mod">
        <pc:chgData name="CARLOS DE MORAIS" userId="82fa4c73a48e354f" providerId="LiveId" clId="{2AC0B3E1-B9F7-4355-9ED6-699F51EE0FAE}" dt="2025-10-13T19:59:29.280" v="55" actId="20577"/>
        <pc:sldMkLst>
          <pc:docMk/>
          <pc:sldMk cId="2497118183" sldId="305"/>
        </pc:sldMkLst>
        <pc:spChg chg="mod">
          <ac:chgData name="CARLOS DE MORAIS" userId="82fa4c73a48e354f" providerId="LiveId" clId="{2AC0B3E1-B9F7-4355-9ED6-699F51EE0FAE}" dt="2025-10-13T19:59:29.280" v="55" actId="20577"/>
          <ac:spMkLst>
            <pc:docMk/>
            <pc:sldMk cId="2497118183" sldId="305"/>
            <ac:spMk id="9" creationId="{FFECB8AF-4E1A-7FD1-5C91-655C72F500DD}"/>
          </ac:spMkLst>
        </pc:spChg>
        <pc:spChg chg="mod">
          <ac:chgData name="CARLOS DE MORAIS" userId="82fa4c73a48e354f" providerId="LiveId" clId="{2AC0B3E1-B9F7-4355-9ED6-699F51EE0FAE}" dt="2025-10-13T19:59:13.557" v="49" actId="113"/>
          <ac:spMkLst>
            <pc:docMk/>
            <pc:sldMk cId="2497118183" sldId="305"/>
            <ac:spMk id="10" creationId="{FA7F992A-2242-336C-02C0-38CF680CE112}"/>
          </ac:spMkLst>
        </pc:spChg>
        <pc:spChg chg="mod">
          <ac:chgData name="CARLOS DE MORAIS" userId="82fa4c73a48e354f" providerId="LiveId" clId="{2AC0B3E1-B9F7-4355-9ED6-699F51EE0FAE}" dt="2025-10-13T19:59:17.483" v="51" actId="20577"/>
          <ac:spMkLst>
            <pc:docMk/>
            <pc:sldMk cId="2497118183" sldId="305"/>
            <ac:spMk id="11" creationId="{F50022DB-5551-6F94-9E0A-AF2F8053BF4A}"/>
          </ac:spMkLst>
        </pc:spChg>
      </pc:sldChg>
      <pc:sldChg chg="modSp mod">
        <pc:chgData name="CARLOS DE MORAIS" userId="82fa4c73a48e354f" providerId="LiveId" clId="{2AC0B3E1-B9F7-4355-9ED6-699F51EE0FAE}" dt="2025-10-13T20:00:19.798" v="66" actId="20577"/>
        <pc:sldMkLst>
          <pc:docMk/>
          <pc:sldMk cId="2932227187" sldId="306"/>
        </pc:sldMkLst>
        <pc:spChg chg="mod">
          <ac:chgData name="CARLOS DE MORAIS" userId="82fa4c73a48e354f" providerId="LiveId" clId="{2AC0B3E1-B9F7-4355-9ED6-699F51EE0FAE}" dt="2025-10-13T20:00:19.798" v="66" actId="20577"/>
          <ac:spMkLst>
            <pc:docMk/>
            <pc:sldMk cId="2932227187" sldId="306"/>
            <ac:spMk id="2" creationId="{34FEBBA7-2A4B-B6F8-FC36-27D5EC10D8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867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30D4-2054-4C4A-A673-7258EB918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941EA-421C-91D4-06DF-0FF53282C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33571-9189-22D5-1E19-36078C34F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BC10A-92AD-46F0-AFF3-DCA124321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089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4FDF-DCAC-1056-C3B6-36BE9BF4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1D305-F688-5997-DE67-31861F3F0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4B8DE-4636-3529-4B52-C0313D32F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5C233-D3EE-CB75-F2EC-852E97C12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000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676400" y="2969195"/>
            <a:ext cx="156210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65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lvl="8"/>
            <a:r>
              <a:rPr lang="en-AU" sz="8000" b="1" dirty="0">
                <a:solidFill>
                  <a:schemeClr val="bg1"/>
                </a:solidFill>
              </a:rPr>
              <a:t>	</a:t>
            </a:r>
            <a:r>
              <a:rPr lang="en-AU" sz="85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Equipamentos</a:t>
            </a:r>
            <a:endParaRPr lang="en-US" sz="8101" b="1" spc="429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30C98-DEEA-2E0E-1BFD-F434004A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4FEBBA7-2A4B-B6F8-FC36-27D5EC10D855}"/>
              </a:ext>
            </a:extLst>
          </p:cNvPr>
          <p:cNvSpPr txBox="1"/>
          <p:nvPr/>
        </p:nvSpPr>
        <p:spPr>
          <a:xfrm>
            <a:off x="372892" y="4211178"/>
            <a:ext cx="15986045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venda </a:t>
            </a:r>
            <a:r>
              <a:rPr lang="pt-BR" sz="360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 Equipamentos 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é importante para o negócio; mas seu papel é ajudar os alunos a fazerem as escolhas certas para eles.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Seu papel é importante porque você é o especialista e seus alunos respeitarão seus conselhos.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775FABA-9562-4A0A-42C8-C4BC5E86EE66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FF444EE-4DE1-6E0F-1504-E214E6ADEFF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1F1E227-1872-C423-7CBA-0FD2DC803728}"/>
              </a:ext>
            </a:extLst>
          </p:cNvPr>
          <p:cNvGrpSpPr>
            <a:grpSpLocks noChangeAspect="1"/>
          </p:cNvGrpSpPr>
          <p:nvPr/>
        </p:nvGrpSpPr>
        <p:grpSpPr>
          <a:xfrm>
            <a:off x="10744200" y="6644138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7BF3385-CE39-C019-7FEC-D812A0B6263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1C7F451-CE62-D82E-C100-3F36C753FA61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4EA7B5C-5F16-D05E-7F2E-8D187F91BB6F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8A666CA-C27F-D664-C786-BD498056786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4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159233-E677-ACC7-D62E-142B9A29547F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4980EC0-8112-D4DD-7A69-37D2C1A42DB5}"/>
              </a:ext>
            </a:extLst>
          </p:cNvPr>
          <p:cNvGrpSpPr/>
          <p:nvPr/>
        </p:nvGrpSpPr>
        <p:grpSpPr>
          <a:xfrm>
            <a:off x="8346995" y="914278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478C7CB-85F9-2EB5-F07D-22C9E79BF94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CFB1B71-1CD6-BF1C-6CF4-A3A01EFEE458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79521A5-BFCF-E328-2314-A70DC1F5AD5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BC73BD3-CDD3-0A37-204D-BECF6EE6BA1E}"/>
              </a:ext>
            </a:extLst>
          </p:cNvPr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7B7DA02-7E6E-2B5B-A112-50E72463EC68}"/>
              </a:ext>
            </a:extLst>
          </p:cNvPr>
          <p:cNvGrpSpPr/>
          <p:nvPr/>
        </p:nvGrpSpPr>
        <p:grpSpPr>
          <a:xfrm>
            <a:off x="-903317" y="927762"/>
            <a:ext cx="10047317" cy="1548738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8E3F123-0297-48F0-6EE2-0C2DFA57AFA6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0B3DE1-A3F7-7750-B356-DB098A537EC6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B123FD0-4EA2-D9E4-1840-87522CDF0E07}"/>
              </a:ext>
            </a:extLst>
          </p:cNvPr>
          <p:cNvSpPr txBox="1"/>
          <p:nvPr/>
        </p:nvSpPr>
        <p:spPr>
          <a:xfrm>
            <a:off x="675625" y="1260995"/>
            <a:ext cx="7671370" cy="74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400" cap="all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  <a:endParaRPr lang="en-US" sz="4400" cap="all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3222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688" y="2928922"/>
            <a:ext cx="17271901" cy="5396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venda de Equipamentos é importante para o </a:t>
            </a:r>
            <a:r>
              <a:rPr lang="pt-BR" sz="3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Sucesso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No entanto, vender o equipamento adequado ajuda a garanti-lo...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Objetivo deste Workshop é compreender o papel do Instrutor como “Embaixador do Equipamento".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Isso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é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importante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poque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mergulho é uma atividade que exige muito equipamento.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alunos precisam ser orientados a tomar decisões de consumo informadas.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420600" y="904292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667864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72055" y="9021705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57126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1683047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75631"/>
            <a:ext cx="7671370" cy="75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400" cap="all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INTRODUÇÃO</a:t>
            </a:r>
            <a:endParaRPr lang="en-US" sz="4400" cap="all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40552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39600" y="8332849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65009" y="3659471"/>
            <a:ext cx="17457908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internet e, em particular, os fóruns de mergulho estão cheios de informações... algumas delas valiosas.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Sua Responsabilidade – depois de explicar o básico para a aula básica – é ajudá-los a entender o "ruído e a interferência".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No entanto, aconselhe apenas sobre o que você sabe por experiência própria... NÃO IMPROVISE!!!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507741" y="5367115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65412" y="-4445236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2"/>
            <a:ext cx="10047317" cy="1783318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5625" y="1260995"/>
            <a:ext cx="7671370" cy="75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cap="all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INTRODUÇÃO</a:t>
            </a:r>
            <a:endParaRPr lang="en-US" sz="4800" cap="all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2534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207" y="3484360"/>
            <a:ext cx="13573775" cy="4625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Finalidade = Kit vinculado aos tipos de Mergulho.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Características/Benefícios = O que ele faz por você?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Tipos = Muitas marcas e designs, mas serão iguais?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Seleção = Como fazer a escolha certa para você.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Uso = Aprenda a usá-lo com segurança e eficiência.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Manutenção = Protegendo o investimento.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44200" y="664413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4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995" y="914278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2"/>
            <a:ext cx="10047317" cy="2138074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1214410"/>
            <a:ext cx="9682821" cy="155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400" cap="all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As questões básicas sobre equipamentos…</a:t>
            </a:r>
            <a:endParaRPr lang="en-US" sz="4400" cap="all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00315" y="1980338"/>
            <a:ext cx="898768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Mergulhadores RAID, mesmo no nível OW20, são encorajados a mergulhar com uma “Mangueira Longa”.</a:t>
            </a:r>
            <a:endParaRPr lang="en-US" sz="32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429620" y="407193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83012" y="7151633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4281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517054" y="6760661"/>
            <a:ext cx="710483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pt-BR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Equipamentos que são mais do que Básicos…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215438" y="4000492"/>
            <a:ext cx="8584567" cy="284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Para TODOS os programas Overhead (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Advanced</a:t>
            </a: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Wreck</a:t>
            </a: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, Cave, etc.), é necessária uma mangueira de aproximadamente 2 metros / 6,5 pés de comprimento no regulador primário.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300315" y="7189524"/>
            <a:ext cx="8584567" cy="2267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Para todos os outros programas 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, uma mangueira longa (como acima, mas em torno de 1,5 metros / 5 pés como opção) É recomendada.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FC2F6-648A-FAD0-4744-F80D298D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1" y="707171"/>
            <a:ext cx="5968946" cy="59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06299" y="2019300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294128" y="2019300"/>
            <a:ext cx="8841472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Workshops RAID são baseados em uma forte “interação entre pares” por meio de dramatização.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48352" y="-1753492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48331" y="6552925"/>
            <a:ext cx="602777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Formato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do Workshop 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42DA8-D620-B4F1-EFCE-A57AB5B2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1818"/>
            <a:ext cx="6129411" cy="5407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99173-739C-0106-E713-BA4F1E64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76" y="4489003"/>
            <a:ext cx="762066" cy="762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31E1A-6FAA-547B-409A-19F2F257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76" y="7342304"/>
            <a:ext cx="762066" cy="76206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E048091B-C3FB-FD43-C280-7F876E64E57A}"/>
              </a:ext>
            </a:extLst>
          </p:cNvPr>
          <p:cNvSpPr txBox="1"/>
          <p:nvPr/>
        </p:nvSpPr>
        <p:spPr>
          <a:xfrm>
            <a:off x="9338017" y="4516841"/>
            <a:ext cx="8397333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candidatos a Instrutores podem se revezar como alunos ou Instrutores, fazendo e respondendo perguntas.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51643E6-76C3-C64D-F09F-32C13662426C}"/>
              </a:ext>
            </a:extLst>
          </p:cNvPr>
          <p:cNvSpPr txBox="1"/>
          <p:nvPr/>
        </p:nvSpPr>
        <p:spPr>
          <a:xfrm>
            <a:off x="9319979" y="7273373"/>
            <a:ext cx="8397333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Comece com: “quais equipamentos devo comprar primeiro?” e trabalhe a partir daí.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797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E7B89-1259-CF29-C1A6-FB078B2A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202D22-37AF-F931-F614-B2347E868D07}"/>
              </a:ext>
            </a:extLst>
          </p:cNvPr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37267C-87AC-F69D-AAF9-3A72593A64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90CC65-38CB-1A8A-8A7F-ED3177359E90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3752C89-18E2-7FBB-601B-4E7C0CC3D26A}"/>
              </a:ext>
            </a:extLst>
          </p:cNvPr>
          <p:cNvSpPr txBox="1"/>
          <p:nvPr/>
        </p:nvSpPr>
        <p:spPr>
          <a:xfrm>
            <a:off x="9300315" y="1980338"/>
            <a:ext cx="8987685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Que equipamento um Mergulhador de Naufrágio precisa?</a:t>
            </a:r>
            <a:endParaRPr lang="en-US" sz="3200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ECDC186-5F60-4654-3C87-706FAC96A5C5}"/>
              </a:ext>
            </a:extLst>
          </p:cNvPr>
          <p:cNvGrpSpPr/>
          <p:nvPr/>
        </p:nvGrpSpPr>
        <p:grpSpPr>
          <a:xfrm>
            <a:off x="8470980" y="3521796"/>
            <a:ext cx="614520" cy="61452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0CFFFA8-C834-D7D6-DAEC-14ABB9C8A8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08E05A1-A212-B65E-F072-7017DF6B92B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2ECCA37-C0AD-2E02-DEA8-AC5C511D2013}"/>
              </a:ext>
            </a:extLst>
          </p:cNvPr>
          <p:cNvGrpSpPr/>
          <p:nvPr/>
        </p:nvGrpSpPr>
        <p:grpSpPr>
          <a:xfrm>
            <a:off x="8480999" y="5066193"/>
            <a:ext cx="614520" cy="61452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C872061-C796-A2A7-6AD7-B06FDEB87E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D23CE1D-7314-93D1-1B1B-C47178F5899A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185B41D3-3A6A-9350-38DB-FAD3D09B413F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35AF15A8-4DCC-44A3-554B-E028D237AE96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50865D0-6484-6F34-D2B9-FD37CD32BD7F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F50C938-8DE4-DE19-59C6-38FFE3530DDA}"/>
              </a:ext>
            </a:extLst>
          </p:cNvPr>
          <p:cNvGrpSpPr/>
          <p:nvPr/>
        </p:nvGrpSpPr>
        <p:grpSpPr>
          <a:xfrm>
            <a:off x="-2842814" y="-2019300"/>
            <a:ext cx="10851198" cy="13793983"/>
            <a:chOff x="0" y="0"/>
            <a:chExt cx="899650" cy="1143631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3E6A7DB-57D3-386B-F9F4-FD889374EE05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027B2C0-41A6-BE9E-64D7-9659B167763E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639AAE98-C3A3-3611-619D-3AD262298E58}"/>
              </a:ext>
            </a:extLst>
          </p:cNvPr>
          <p:cNvSpPr txBox="1"/>
          <p:nvPr/>
        </p:nvSpPr>
        <p:spPr>
          <a:xfrm>
            <a:off x="360885" y="5456686"/>
            <a:ext cx="710483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pt-BR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Vincule as Compras de Equipamentos às Metas…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FBF05DC8-7AE4-1FF0-8942-B54B8E19A536}"/>
              </a:ext>
            </a:extLst>
          </p:cNvPr>
          <p:cNvSpPr txBox="1"/>
          <p:nvPr/>
        </p:nvSpPr>
        <p:spPr>
          <a:xfrm>
            <a:off x="9300314" y="3495306"/>
            <a:ext cx="8584567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Qual é o tamanho certo do cilindro?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B291AEF6-7038-5041-0428-AED42826CF32}"/>
              </a:ext>
            </a:extLst>
          </p:cNvPr>
          <p:cNvSpPr txBox="1"/>
          <p:nvPr/>
        </p:nvSpPr>
        <p:spPr>
          <a:xfrm>
            <a:off x="9342548" y="5030484"/>
            <a:ext cx="8584567" cy="11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alunos em um 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Deep</a:t>
            </a: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40 precisam de luz... O que mais?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9D973-9316-D3DA-1212-90E5AD8C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07194"/>
            <a:ext cx="4419600" cy="441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7280A-CE3A-3992-4BC5-01F4B530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220" y="6728626"/>
            <a:ext cx="615749" cy="615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40337-D9FE-0EF8-B41A-B1FD9A4F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999" y="8077689"/>
            <a:ext cx="615749" cy="61574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1F297524-3865-E3E4-8F81-2CFFC71E6B67}"/>
              </a:ext>
            </a:extLst>
          </p:cNvPr>
          <p:cNvSpPr txBox="1"/>
          <p:nvPr/>
        </p:nvSpPr>
        <p:spPr>
          <a:xfrm>
            <a:off x="9342547" y="6658422"/>
            <a:ext cx="8584567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Uma carretilha é melhor que um 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Spool</a:t>
            </a: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dedo?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B3C3B0C-46F6-D7CA-125B-8CE71E10254D}"/>
              </a:ext>
            </a:extLst>
          </p:cNvPr>
          <p:cNvSpPr txBox="1"/>
          <p:nvPr/>
        </p:nvSpPr>
        <p:spPr>
          <a:xfrm>
            <a:off x="9342547" y="8190972"/>
            <a:ext cx="8584567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ETC……</a:t>
            </a:r>
          </a:p>
        </p:txBody>
      </p:sp>
    </p:spTree>
    <p:extLst>
      <p:ext uri="{BB962C8B-B14F-4D97-AF65-F5344CB8AC3E}">
        <p14:creationId xmlns:p14="http://schemas.microsoft.com/office/powerpoint/2010/main" val="138419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F5AE2-33AB-C87C-4C4B-A44459E9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7A39EB-AED1-2AE6-EA81-B43F4296DFEE}"/>
              </a:ext>
            </a:extLst>
          </p:cNvPr>
          <p:cNvGrpSpPr/>
          <p:nvPr/>
        </p:nvGrpSpPr>
        <p:grpSpPr>
          <a:xfrm>
            <a:off x="8206299" y="2019300"/>
            <a:ext cx="759501" cy="759501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775133-D156-F2B3-7A23-CB35A17314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D2D299E-8A06-32AD-DC2D-6A65C98045EC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F50022DB-5551-6F94-9E0A-AF2F8053BF4A}"/>
              </a:ext>
            </a:extLst>
          </p:cNvPr>
          <p:cNvSpPr txBox="1"/>
          <p:nvPr/>
        </p:nvSpPr>
        <p:spPr>
          <a:xfrm>
            <a:off x="9294128" y="2019300"/>
            <a:ext cx="8841472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Muitas “atualizações” de Equipamentos exigem treinamento estruturado.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DE484BF-E753-9261-9376-B7C74AFCB615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8F81058-1FCD-D7AD-4B3C-D90F996498F9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99A88B54-3B4B-83C1-E7D6-73A573D3B19C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2A49E11-EED7-34D6-B771-9D8B22E8978C}"/>
              </a:ext>
            </a:extLst>
          </p:cNvPr>
          <p:cNvGrpSpPr/>
          <p:nvPr/>
        </p:nvGrpSpPr>
        <p:grpSpPr>
          <a:xfrm>
            <a:off x="-3048352" y="-1753492"/>
            <a:ext cx="10851198" cy="13793983"/>
            <a:chOff x="0" y="0"/>
            <a:chExt cx="899650" cy="1143631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C0FF9BB-D90D-9539-282F-F197A1F2F842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DFCECE2-823E-8EDB-DBBE-BEFB8B8F017D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C2198DE8-F18E-C7B1-E1E2-6D0C82B6D32D}"/>
              </a:ext>
            </a:extLst>
          </p:cNvPr>
          <p:cNvSpPr txBox="1"/>
          <p:nvPr/>
        </p:nvSpPr>
        <p:spPr>
          <a:xfrm>
            <a:off x="470640" y="5746189"/>
            <a:ext cx="602777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progresso como um mergulhador requer…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46909-7D50-9E80-1406-A760374F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376" y="4089190"/>
            <a:ext cx="762066" cy="762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EB01B-7365-9D02-449F-57CD431F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99" y="6511307"/>
            <a:ext cx="762066" cy="76206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FFECB8AF-4E1A-7FD1-5C91-655C72F500DD}"/>
              </a:ext>
            </a:extLst>
          </p:cNvPr>
          <p:cNvSpPr txBox="1"/>
          <p:nvPr/>
        </p:nvSpPr>
        <p:spPr>
          <a:xfrm>
            <a:off x="9358314" y="3929054"/>
            <a:ext cx="8397333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Drysuit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, DPV e até mesmo operar uma carretilha de um Naufrágio/Cave corretamente e com segurança são fatores que influenciam na </a:t>
            </a: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ConEd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FA7F992A-2242-336C-02C0-38CF680CE112}"/>
              </a:ext>
            </a:extLst>
          </p:cNvPr>
          <p:cNvSpPr txBox="1"/>
          <p:nvPr/>
        </p:nvSpPr>
        <p:spPr>
          <a:xfrm>
            <a:off x="9294128" y="6595964"/>
            <a:ext cx="8397333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Dramatização explicando que além do equipamento básico significa além do treinamento e experiência básicos.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1128A-838D-D157-68D0-5633B9716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760000"/>
            <a:ext cx="6158455" cy="46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E3679-2615-723B-4081-4475F6D4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38FC2DC-BD22-6C59-83ED-D417CA361488}"/>
              </a:ext>
            </a:extLst>
          </p:cNvPr>
          <p:cNvSpPr txBox="1"/>
          <p:nvPr/>
        </p:nvSpPr>
        <p:spPr>
          <a:xfrm>
            <a:off x="659563" y="4514332"/>
            <a:ext cx="1685710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Ter o Equipamento certo e o Treinamento certo significa atingir seus objetivos de Mergulho e expandir a aventura além do básico também…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7424269-88A8-8060-75F9-6F3AFFBB9B29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9EDAFB-1158-2797-8AAA-2329E37659B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D7B0E30-242C-5232-C434-E0A3A3EDF10F}"/>
              </a:ext>
            </a:extLst>
          </p:cNvPr>
          <p:cNvGrpSpPr>
            <a:grpSpLocks noChangeAspect="1"/>
          </p:cNvGrpSpPr>
          <p:nvPr/>
        </p:nvGrpSpPr>
        <p:grpSpPr>
          <a:xfrm>
            <a:off x="10744200" y="6644138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A87E8D-B59D-980B-168C-2781D7E2B9F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00955DD-C4BB-F612-58BC-6500983C94C2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2C07F0B-75AF-431A-C289-AA3D7534D88D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C1AC0A0-F498-B8EF-1C3A-CD444CC85BA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4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A29F3A2-80E4-367B-5F99-A5F7C81F3A10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430ECEA-9BA5-24A8-3AE4-881D6797061D}"/>
              </a:ext>
            </a:extLst>
          </p:cNvPr>
          <p:cNvGrpSpPr/>
          <p:nvPr/>
        </p:nvGrpSpPr>
        <p:grpSpPr>
          <a:xfrm>
            <a:off x="8346995" y="914278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4A4A38E-3C78-A343-336F-478714BD425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71A6F91-946F-F39A-CCB4-E51964A0588A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DE74CDF-110D-BA3E-32E5-36FCA6E35C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F9B68D2D-567E-26B7-1440-43652C86EAC0}"/>
              </a:ext>
            </a:extLst>
          </p:cNvPr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79A52F4-D4D3-D505-1F03-2D4C9AEF7194}"/>
              </a:ext>
            </a:extLst>
          </p:cNvPr>
          <p:cNvGrpSpPr/>
          <p:nvPr/>
        </p:nvGrpSpPr>
        <p:grpSpPr>
          <a:xfrm>
            <a:off x="-903317" y="927762"/>
            <a:ext cx="10047317" cy="1548738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80C3365-B419-CD7F-9681-38AA8B3C3D3C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A2519CC-5BB6-2F09-A040-5C1E0BACDD55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3643C68-2F4B-D9E8-59DE-2653BDCE6B44}"/>
              </a:ext>
            </a:extLst>
          </p:cNvPr>
          <p:cNvSpPr txBox="1"/>
          <p:nvPr/>
        </p:nvSpPr>
        <p:spPr>
          <a:xfrm>
            <a:off x="675625" y="1260995"/>
            <a:ext cx="7671370" cy="74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400" cap="all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 </a:t>
            </a:r>
            <a:r>
              <a:rPr lang="en-US" sz="4400" cap="all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mensagem</a:t>
            </a:r>
            <a:endParaRPr lang="en-US" sz="4400" cap="all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37124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517</Words>
  <Application>Microsoft Office PowerPoint</Application>
  <PresentationFormat>Personalizar</PresentationFormat>
  <Paragraphs>51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Open Sans</vt:lpstr>
      <vt:lpstr>Mont Bold</vt:lpstr>
      <vt:lpstr>Calibri</vt:lpstr>
      <vt:lpstr>Aptos</vt:lpstr>
      <vt:lpstr>Roboto Bold</vt:lpstr>
      <vt:lpstr>Courier New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20</cp:revision>
  <dcterms:created xsi:type="dcterms:W3CDTF">2006-08-16T00:00:00Z</dcterms:created>
  <dcterms:modified xsi:type="dcterms:W3CDTF">2025-10-13T20:00:25Z</dcterms:modified>
  <dc:identifier>DAGNKOLPfxM</dc:identifier>
</cp:coreProperties>
</file>