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333" r:id="rId4"/>
    <p:sldId id="305" r:id="rId5"/>
    <p:sldId id="334" r:id="rId6"/>
    <p:sldId id="336" r:id="rId7"/>
    <p:sldId id="331" r:id="rId8"/>
    <p:sldId id="264" r:id="rId9"/>
    <p:sldId id="263" r:id="rId10"/>
  </p:sldIdLst>
  <p:sldSz cx="18288000" cy="10287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charset="0"/>
      <p:regular r:id="rId16"/>
      <p:bold r:id="rId17"/>
      <p:italic r:id="rId18"/>
      <p:boldItalic r:id="rId19"/>
    </p:embeddedFont>
    <p:embeddedFont>
      <p:font typeface="Roboto Bold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67E54-CCF9-4B8E-B4B1-99C56C4DAF93}" v="5" dt="2025-10-13T19:48:31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1111" autoAdjust="0"/>
  </p:normalViewPr>
  <p:slideViewPr>
    <p:cSldViewPr>
      <p:cViewPr varScale="1">
        <p:scale>
          <a:sx n="43" d="100"/>
          <a:sy n="43" d="100"/>
        </p:scale>
        <p:origin x="1190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modSld">
      <pc:chgData name="CARLOS DE MORAIS" userId="82fa4c73a48e354f" providerId="LiveId" clId="{2AC0B3E1-B9F7-4355-9ED6-699F51EE0FAE}" dt="2025-10-13T19:49:37.923" v="46" actId="20577"/>
      <pc:docMkLst>
        <pc:docMk/>
      </pc:docMkLst>
      <pc:sldChg chg="modSp mod">
        <pc:chgData name="CARLOS DE MORAIS" userId="82fa4c73a48e354f" providerId="LiveId" clId="{2AC0B3E1-B9F7-4355-9ED6-699F51EE0FAE}" dt="2025-10-13T19:47:11.644" v="15" actId="20577"/>
        <pc:sldMkLst>
          <pc:docMk/>
          <pc:sldMk cId="3695189814" sldId="304"/>
        </pc:sldMkLst>
        <pc:spChg chg="mod">
          <ac:chgData name="CARLOS DE MORAIS" userId="82fa4c73a48e354f" providerId="LiveId" clId="{2AC0B3E1-B9F7-4355-9ED6-699F51EE0FAE}" dt="2025-10-13T19:47:11.644" v="15" actId="20577"/>
          <ac:spMkLst>
            <pc:docMk/>
            <pc:sldMk cId="3695189814" sldId="304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46:36.674" v="0" actId="113"/>
          <ac:spMkLst>
            <pc:docMk/>
            <pc:sldMk cId="3695189814" sldId="304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47:55.589" v="25" actId="113"/>
        <pc:sldMkLst>
          <pc:docMk/>
          <pc:sldMk cId="2263503652" sldId="305"/>
        </pc:sldMkLst>
        <pc:spChg chg="mod">
          <ac:chgData name="CARLOS DE MORAIS" userId="82fa4c73a48e354f" providerId="LiveId" clId="{2AC0B3E1-B9F7-4355-9ED6-699F51EE0FAE}" dt="2025-10-13T19:47:55.589" v="25" actId="113"/>
          <ac:spMkLst>
            <pc:docMk/>
            <pc:sldMk cId="2263503652" sldId="305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47:50.844" v="24" actId="1076"/>
          <ac:spMkLst>
            <pc:docMk/>
            <pc:sldMk cId="2263503652" sldId="305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49:37.923" v="46" actId="20577"/>
        <pc:sldMkLst>
          <pc:docMk/>
          <pc:sldMk cId="4058589896" sldId="331"/>
        </pc:sldMkLst>
        <pc:spChg chg="mod">
          <ac:chgData name="CARLOS DE MORAIS" userId="82fa4c73a48e354f" providerId="LiveId" clId="{2AC0B3E1-B9F7-4355-9ED6-699F51EE0FAE}" dt="2025-10-13T19:49:37.923" v="46" actId="20577"/>
          <ac:spMkLst>
            <pc:docMk/>
            <pc:sldMk cId="4058589896" sldId="331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47:36.556" v="21" actId="20577"/>
        <pc:sldMkLst>
          <pc:docMk/>
          <pc:sldMk cId="3618919785" sldId="333"/>
        </pc:sldMkLst>
        <pc:spChg chg="mod">
          <ac:chgData name="CARLOS DE MORAIS" userId="82fa4c73a48e354f" providerId="LiveId" clId="{2AC0B3E1-B9F7-4355-9ED6-699F51EE0FAE}" dt="2025-10-13T19:47:36.556" v="21" actId="20577"/>
          <ac:spMkLst>
            <pc:docMk/>
            <pc:sldMk cId="3618919785" sldId="333"/>
            <ac:spMk id="2" creationId="{BE2B69B5-9A05-BD8B-9D20-95D410E268C6}"/>
          </ac:spMkLst>
        </pc:spChg>
        <pc:spChg chg="mod">
          <ac:chgData name="CARLOS DE MORAIS" userId="82fa4c73a48e354f" providerId="LiveId" clId="{2AC0B3E1-B9F7-4355-9ED6-699F51EE0FAE}" dt="2025-10-13T19:47:18.864" v="16" actId="113"/>
          <ac:spMkLst>
            <pc:docMk/>
            <pc:sldMk cId="3618919785" sldId="333"/>
            <ac:spMk id="19" creationId="{9091BE88-BC25-B421-8A5B-52760A216557}"/>
          </ac:spMkLst>
        </pc:spChg>
      </pc:sldChg>
      <pc:sldChg chg="modSp mod">
        <pc:chgData name="CARLOS DE MORAIS" userId="82fa4c73a48e354f" providerId="LiveId" clId="{2AC0B3E1-B9F7-4355-9ED6-699F51EE0FAE}" dt="2025-10-13T19:48:31.364" v="31" actId="20577"/>
        <pc:sldMkLst>
          <pc:docMk/>
          <pc:sldMk cId="1741748616" sldId="334"/>
        </pc:sldMkLst>
        <pc:spChg chg="mod">
          <ac:chgData name="CARLOS DE MORAIS" userId="82fa4c73a48e354f" providerId="LiveId" clId="{2AC0B3E1-B9F7-4355-9ED6-699F51EE0FAE}" dt="2025-10-13T19:48:31.364" v="31" actId="20577"/>
          <ac:spMkLst>
            <pc:docMk/>
            <pc:sldMk cId="1741748616" sldId="334"/>
            <ac:spMk id="2" creationId="{8D1BCDA3-3E62-09BD-37C0-93035325C18E}"/>
          </ac:spMkLst>
        </pc:spChg>
        <pc:spChg chg="mod">
          <ac:chgData name="CARLOS DE MORAIS" userId="82fa4c73a48e354f" providerId="LiveId" clId="{2AC0B3E1-B9F7-4355-9ED6-699F51EE0FAE}" dt="2025-10-13T19:48:14.974" v="26" actId="113"/>
          <ac:spMkLst>
            <pc:docMk/>
            <pc:sldMk cId="1741748616" sldId="334"/>
            <ac:spMk id="19" creationId="{D99DF93D-B38B-F45F-DD3C-2E0CC16294EF}"/>
          </ac:spMkLst>
        </pc:spChg>
      </pc:sldChg>
      <pc:sldChg chg="modSp mod">
        <pc:chgData name="CARLOS DE MORAIS" userId="82fa4c73a48e354f" providerId="LiveId" clId="{2AC0B3E1-B9F7-4355-9ED6-699F51EE0FAE}" dt="2025-10-13T19:48:55.233" v="35" actId="113"/>
        <pc:sldMkLst>
          <pc:docMk/>
          <pc:sldMk cId="3547021613" sldId="336"/>
        </pc:sldMkLst>
        <pc:spChg chg="mod">
          <ac:chgData name="CARLOS DE MORAIS" userId="82fa4c73a48e354f" providerId="LiveId" clId="{2AC0B3E1-B9F7-4355-9ED6-699F51EE0FAE}" dt="2025-10-13T19:48:55.233" v="35" actId="113"/>
          <ac:spMkLst>
            <pc:docMk/>
            <pc:sldMk cId="3547021613" sldId="336"/>
            <ac:spMk id="2" creationId="{6A2A457F-6601-135A-E373-45C6E09EED8D}"/>
          </ac:spMkLst>
        </pc:spChg>
        <pc:spChg chg="mod">
          <ac:chgData name="CARLOS DE MORAIS" userId="82fa4c73a48e354f" providerId="LiveId" clId="{2AC0B3E1-B9F7-4355-9ED6-699F51EE0FAE}" dt="2025-10-13T19:48:51.065" v="34" actId="1076"/>
          <ac:spMkLst>
            <pc:docMk/>
            <pc:sldMk cId="3547021613" sldId="336"/>
            <ac:spMk id="19" creationId="{AB954AA1-A642-A445-3B33-BE8C879B78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F34-81A1-4353-B755-BE6257C2A257}" type="datetimeFigureOut">
              <a:rPr lang="en-ZA" smtClean="0"/>
              <a:pPr/>
              <a:t>2025/10/13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ADF1-E0AE-4C18-A2D7-1010CDDE6B43}" type="slidenum">
              <a:rPr lang="en-ZA" smtClean="0"/>
              <a:pPr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399158" y="2757194"/>
            <a:ext cx="156210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80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lvl="8"/>
            <a:r>
              <a:rPr lang="en-AU" sz="8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Workshop de </a:t>
            </a:r>
            <a:r>
              <a:rPr lang="en-AU" sz="8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Viagem</a:t>
            </a:r>
            <a:endParaRPr lang="en-AU" sz="8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/>
            <a:endParaRPr lang="en-AU" sz="7000" b="1" dirty="0">
              <a:solidFill>
                <a:schemeClr val="bg1"/>
              </a:solidFill>
              <a:effectLst/>
              <a:latin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0848" y="3189416"/>
            <a:ext cx="16391108" cy="377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Objetivos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do Workshop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são</a:t>
            </a:r>
            <a:r>
              <a:rPr lang="en-US" sz="4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Explicar a localização e o ambiente para mergulhos em águas abertas.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Discutir as oportunidades de Mergulho Local.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Promover os benefícios adicionais das Viagens de Aventura de Mergulho.</a:t>
            </a:r>
            <a:endParaRPr lang="en-US" sz="23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50172" y="7643830"/>
            <a:ext cx="8632616" cy="7782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35565" y="1305135"/>
            <a:ext cx="829319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Introdução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69518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F3D11-D74F-0969-1B09-8C9B70D4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E2B69B5-9A05-BD8B-9D20-95D410E268C6}"/>
              </a:ext>
            </a:extLst>
          </p:cNvPr>
          <p:cNvSpPr txBox="1"/>
          <p:nvPr/>
        </p:nvSpPr>
        <p:spPr>
          <a:xfrm>
            <a:off x="627686" y="3247524"/>
            <a:ext cx="16391108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Isso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é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importante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porque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:</a:t>
            </a:r>
          </a:p>
          <a:p>
            <a:pPr algn="l">
              <a:lnSpc>
                <a:spcPct val="150000"/>
              </a:lnSpc>
            </a:pPr>
            <a:endParaRPr lang="en-US" sz="1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Ajuda a reduzir o estresse dos alunos.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Promove o Mergulho como uma atividade contínua.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Está vinculado à </a:t>
            </a: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ConEd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e à venda de Equipamentos.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DD29D26-AB21-C272-AAF0-9D7557E330A8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79CFD23-13EF-3167-F2C7-2C30A985832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73B68C2-5A10-F6F6-DFDB-28F8D877D922}"/>
              </a:ext>
            </a:extLst>
          </p:cNvPr>
          <p:cNvGrpSpPr>
            <a:grpSpLocks noChangeAspect="1"/>
          </p:cNvGrpSpPr>
          <p:nvPr/>
        </p:nvGrpSpPr>
        <p:grpSpPr>
          <a:xfrm>
            <a:off x="9850172" y="6793832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D93501A-DE95-0684-BB0C-26CB73C1473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9375B0F-29BF-9731-461A-3229CEC605B6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D2140A9-8CDA-6702-16DD-823944263D9D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64C1C41-E5DB-C29C-6BAF-079B5DD707F9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018526A-7859-C6C5-1917-FCFA8417FB07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A0F3486-5EB7-EF2D-2084-5DA95B1CDCC7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041E090-D1ED-DB89-A549-237411D2800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3490934-1447-9EF2-59C7-04872ECCE934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5B3B72-BB3F-6607-1722-5283F808BEB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3EDDA7F8-4EED-CF3F-D251-5B2246EC3628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87088EA-B5BA-2A43-9E17-B4FB6F06AAD9}"/>
              </a:ext>
            </a:extLst>
          </p:cNvPr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E337E00-E745-4A31-B948-144E2B0EB5B6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7965C80-54CB-9991-1FD5-9876AC946E9F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9091BE88-BC25-B421-8A5B-52760A216557}"/>
              </a:ext>
            </a:extLst>
          </p:cNvPr>
          <p:cNvSpPr txBox="1"/>
          <p:nvPr/>
        </p:nvSpPr>
        <p:spPr>
          <a:xfrm>
            <a:off x="835565" y="1305135"/>
            <a:ext cx="829319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Introdução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61891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58400" y="6741051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72892" y="3026797"/>
            <a:ext cx="12962108" cy="612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Dramatização  (Role Play).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Candidatos a Instrutor trabalham em múltiplos cenários.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Participação entre pares.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Explorar pontos fortes, fracos, oportunidades e ameaças.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Fazer um balanço em grupo.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IT facilita... orienta.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Candidatos a Instrutor tomam notas/fazem perguntas.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en-US" sz="3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4"/>
            <a:ext cx="10047317" cy="2076998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9607" y="1008931"/>
            <a:ext cx="1034294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Formato do </a:t>
            </a:r>
          </a:p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226350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9EE2B3-3278-04F9-18CA-332CAE79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D9AA0AC-79C8-5583-D2A3-81E2D0D3B133}"/>
              </a:ext>
            </a:extLst>
          </p:cNvPr>
          <p:cNvGrpSpPr>
            <a:grpSpLocks noChangeAspect="1"/>
          </p:cNvGrpSpPr>
          <p:nvPr/>
        </p:nvGrpSpPr>
        <p:grpSpPr>
          <a:xfrm>
            <a:off x="10058400" y="6741051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D99C753-4077-8F53-3493-27C307227664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23E534-41D2-A91F-F6E2-279442A8E0F4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8D1BCDA3-3E62-09BD-37C0-93035325C18E}"/>
              </a:ext>
            </a:extLst>
          </p:cNvPr>
          <p:cNvSpPr txBox="1"/>
          <p:nvPr/>
        </p:nvSpPr>
        <p:spPr>
          <a:xfrm>
            <a:off x="372892" y="3487147"/>
            <a:ext cx="1296210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que levar.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Rota/Transporte.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Instalações.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Condições da água.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Características locais.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Após os mergulhos (Sociedade de Mergulho).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54BEFF8-60A5-0C94-025B-C5CA92C7DE0C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3C8E40E-BC84-4366-401C-B3322019869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16A8D84-30B9-DD06-1588-D46DB5B04145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0D4530B-4501-D573-CBF8-E4618A2CA53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006D487-9A7D-59D0-CB73-D1B59C0ABC69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16275DE-F5BC-6231-1445-7699325F8093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833377F-0D8F-A7DC-699C-07710DD3B31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7B37A98-B4AA-5260-3384-EB964EFF63EB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3CF31C5-7D5E-9A8E-B534-46769F67CFD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9F8EF311-65EB-54D0-89B3-7AC35BA766C0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69994C3-0721-2E9D-97DD-2AF3B47B0D11}"/>
              </a:ext>
            </a:extLst>
          </p:cNvPr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72370F3-A29A-298A-EF4E-2429173DF520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DE5983D6-380B-5FFC-6515-3F958A288C4C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D99DF93D-B38B-F45F-DD3C-2E0CC16294EF}"/>
              </a:ext>
            </a:extLst>
          </p:cNvPr>
          <p:cNvSpPr txBox="1"/>
          <p:nvPr/>
        </p:nvSpPr>
        <p:spPr>
          <a:xfrm>
            <a:off x="643207" y="1087601"/>
            <a:ext cx="829319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Onde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Iremos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Mergulhar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17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3E647-C92E-20D2-A487-5FEB0A57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A2A457F-6601-135A-E373-45C6E09EED8D}"/>
              </a:ext>
            </a:extLst>
          </p:cNvPr>
          <p:cNvSpPr txBox="1"/>
          <p:nvPr/>
        </p:nvSpPr>
        <p:spPr>
          <a:xfrm>
            <a:off x="643207" y="2565946"/>
            <a:ext cx="16391108" cy="6186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Quais são os melhores destinos para 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Peixes pelágicos.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Corais únicos.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Naufrágios históricos.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Macrofotografia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Grupos ou casais.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Ambiente intocado.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Cavernas e Caves (Grutas) decoradas.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451B0C9-2571-0B56-95CB-AE918E2CFECA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2309AD0-C578-6763-7AF8-4ECFC801CF0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EDA412B-66DE-1706-6E39-723B23CD4EF3}"/>
              </a:ext>
            </a:extLst>
          </p:cNvPr>
          <p:cNvGrpSpPr>
            <a:grpSpLocks noChangeAspect="1"/>
          </p:cNvGrpSpPr>
          <p:nvPr/>
        </p:nvGrpSpPr>
        <p:grpSpPr>
          <a:xfrm>
            <a:off x="9850172" y="6793832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BCC3C2F-81E8-F256-0EFC-A8B06B2AEC7E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2A8557-18F1-0D4B-DC1C-0AAE1E72D6EE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6ED7002-723A-B4E4-9FC4-845F13E35112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3322933-CE4B-98B6-B17F-F05845CD7AF4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4096070-0F96-1822-07F5-86C242E5332C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C5EA68A-22DB-E447-FFBD-285CBE8D939D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636EFEC-0E84-4E0A-BB05-1D143F6EFC2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BB059EB-0048-AE56-3623-71E05599C66F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D7D53B4-E2E3-7B8D-1F18-44CAAFE710F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95BCA1EC-113E-44DD-9635-7007D6615EB3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62BBFB6-C771-1B6A-E01C-5C655FD59EA0}"/>
              </a:ext>
            </a:extLst>
          </p:cNvPr>
          <p:cNvGrpSpPr/>
          <p:nvPr/>
        </p:nvGrpSpPr>
        <p:grpSpPr>
          <a:xfrm>
            <a:off x="-872243" y="293758"/>
            <a:ext cx="10047317" cy="1889995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0994600-4310-1916-CD89-8E102A547421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5BA92ECA-71D4-C164-306B-DC5CA84CC5F0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B954AA1-A642-A445-3B33-BE8C879B785D}"/>
              </a:ext>
            </a:extLst>
          </p:cNvPr>
          <p:cNvSpPr txBox="1"/>
          <p:nvPr/>
        </p:nvSpPr>
        <p:spPr>
          <a:xfrm>
            <a:off x="671583" y="521692"/>
            <a:ext cx="1023726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Viagens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</a:p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de Aventura…</a:t>
            </a:r>
          </a:p>
        </p:txBody>
      </p:sp>
    </p:spTree>
    <p:extLst>
      <p:ext uri="{BB962C8B-B14F-4D97-AF65-F5344CB8AC3E}">
        <p14:creationId xmlns:p14="http://schemas.microsoft.com/office/powerpoint/2010/main" val="354702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147375" y="1313270"/>
            <a:ext cx="10134600" cy="7751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Alivie o estresse dos mergulhos em águas abertas explicando a localização.</a:t>
            </a: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Plante a continuidade do Mergulho Local.</a:t>
            </a: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Promova viagens em grupo de Mergulho administradas por lojas.</a:t>
            </a: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Enfatize os aspectos sociais e os benefícios dos mergulhos em grupo.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3196449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93008" y="4019963"/>
            <a:ext cx="51344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858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6517" y="4610100"/>
            <a:ext cx="958487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</a:t>
            </a:r>
            <a:r>
              <a:rPr lang="en-US" sz="9000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9000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983686" y="6982686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238</Words>
  <Application>Microsoft Office PowerPoint</Application>
  <PresentationFormat>Personalizar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Open Sans Bold</vt:lpstr>
      <vt:lpstr>Calibri</vt:lpstr>
      <vt:lpstr>Aptos</vt:lpstr>
      <vt:lpstr>Open Sans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20</cp:revision>
  <dcterms:created xsi:type="dcterms:W3CDTF">2006-08-16T00:00:00Z</dcterms:created>
  <dcterms:modified xsi:type="dcterms:W3CDTF">2025-10-13T19:49:47Z</dcterms:modified>
  <dc:identifier>DAGNKOLPfxM</dc:identifier>
</cp:coreProperties>
</file>