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307" r:id="rId5"/>
    <p:sldId id="308" r:id="rId6"/>
    <p:sldId id="309" r:id="rId7"/>
    <p:sldId id="310" r:id="rId8"/>
    <p:sldId id="311" r:id="rId9"/>
    <p:sldId id="331" r:id="rId10"/>
    <p:sldId id="332" r:id="rId11"/>
    <p:sldId id="313" r:id="rId12"/>
    <p:sldId id="314" r:id="rId13"/>
    <p:sldId id="315" r:id="rId14"/>
    <p:sldId id="259" r:id="rId15"/>
    <p:sldId id="316" r:id="rId16"/>
    <p:sldId id="264" r:id="rId17"/>
    <p:sldId id="329" r:id="rId18"/>
    <p:sldId id="263" r:id="rId19"/>
  </p:sldIdLst>
  <p:sldSz cx="18288000" cy="10287000"/>
  <p:notesSz cx="6858000" cy="9144000"/>
  <p:embeddedFontLs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  <p:bold r:id="rId26"/>
      <p:italic r:id="rId27"/>
      <p:boldItalic r:id="rId28"/>
    </p:embeddedFont>
    <p:embeddedFont>
      <p:font typeface="Open Sans Semibold" panose="020B07060308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E93BC-5D9B-4976-BA64-0CDCC092AA50}" v="3" dt="2025-10-13T19:39:19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07" autoAdjust="0"/>
  </p:normalViewPr>
  <p:slideViewPr>
    <p:cSldViewPr>
      <p:cViewPr varScale="1">
        <p:scale>
          <a:sx n="47" d="100"/>
          <a:sy n="47" d="100"/>
        </p:scale>
        <p:origin x="1166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undo custSel modSld">
      <pc:chgData name="CARLOS DE MORAIS" userId="82fa4c73a48e354f" providerId="LiveId" clId="{2AC0B3E1-B9F7-4355-9ED6-699F51EE0FAE}" dt="2025-10-13T19:45:21.025" v="136" actId="20577"/>
      <pc:docMkLst>
        <pc:docMk/>
      </pc:docMkLst>
      <pc:sldChg chg="modSp mod">
        <pc:chgData name="CARLOS DE MORAIS" userId="82fa4c73a48e354f" providerId="LiveId" clId="{2AC0B3E1-B9F7-4355-9ED6-699F51EE0FAE}" dt="2025-10-13T19:34:38.453" v="4" actId="20577"/>
        <pc:sldMkLst>
          <pc:docMk/>
          <pc:sldMk cId="0" sldId="257"/>
        </pc:sldMkLst>
        <pc:spChg chg="mod">
          <ac:chgData name="CARLOS DE MORAIS" userId="82fa4c73a48e354f" providerId="LiveId" clId="{2AC0B3E1-B9F7-4355-9ED6-699F51EE0FAE}" dt="2025-10-13T19:34:38.453" v="4" actId="20577"/>
          <ac:spMkLst>
            <pc:docMk/>
            <pc:sldMk cId="0" sldId="257"/>
            <ac:spMk id="23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43:10.723" v="89" actId="1076"/>
        <pc:sldMkLst>
          <pc:docMk/>
          <pc:sldMk cId="0" sldId="259"/>
        </pc:sldMkLst>
        <pc:spChg chg="mod">
          <ac:chgData name="CARLOS DE MORAIS" userId="82fa4c73a48e354f" providerId="LiveId" clId="{2AC0B3E1-B9F7-4355-9ED6-699F51EE0FAE}" dt="2025-10-13T19:41:02.505" v="74" actId="1076"/>
          <ac:spMkLst>
            <pc:docMk/>
            <pc:sldMk cId="0" sldId="259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9:40:54.978" v="72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43:10.723" v="89" actId="1076"/>
          <ac:spMkLst>
            <pc:docMk/>
            <pc:sldMk cId="0" sldId="259"/>
            <ac:spMk id="24" creationId="{95BAB888-F55A-F117-87F3-CE372BBE2926}"/>
          </ac:spMkLst>
        </pc:spChg>
        <pc:grpChg chg="mod">
          <ac:chgData name="CARLOS DE MORAIS" userId="82fa4c73a48e354f" providerId="LiveId" clId="{2AC0B3E1-B9F7-4355-9ED6-699F51EE0FAE}" dt="2025-10-13T19:43:06.644" v="88" actId="1076"/>
          <ac:grpSpMkLst>
            <pc:docMk/>
            <pc:sldMk cId="0" sldId="259"/>
            <ac:grpSpMk id="17" creationId="{00000000-0000-0000-0000-000000000000}"/>
          </ac:grpSpMkLst>
        </pc:grpChg>
        <pc:picChg chg="mod">
          <ac:chgData name="CARLOS DE MORAIS" userId="82fa4c73a48e354f" providerId="LiveId" clId="{2AC0B3E1-B9F7-4355-9ED6-699F51EE0FAE}" dt="2025-10-13T19:40:59.508" v="73" actId="1076"/>
          <ac:picMkLst>
            <pc:docMk/>
            <pc:sldMk cId="0" sldId="259"/>
            <ac:picMk id="3" creationId="{65250905-1CB2-3A38-04C3-BA0795190240}"/>
          </ac:picMkLst>
        </pc:picChg>
      </pc:sldChg>
      <pc:sldChg chg="modSp mod">
        <pc:chgData name="CARLOS DE MORAIS" userId="82fa4c73a48e354f" providerId="LiveId" clId="{2AC0B3E1-B9F7-4355-9ED6-699F51EE0FAE}" dt="2025-10-13T19:45:21.025" v="136" actId="20577"/>
        <pc:sldMkLst>
          <pc:docMk/>
          <pc:sldMk cId="0" sldId="264"/>
        </pc:sldMkLst>
        <pc:spChg chg="mod">
          <ac:chgData name="CARLOS DE MORAIS" userId="82fa4c73a48e354f" providerId="LiveId" clId="{2AC0B3E1-B9F7-4355-9ED6-699F51EE0FAE}" dt="2025-10-13T19:45:21.025" v="136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34:47.245" v="5" actId="113"/>
        <pc:sldMkLst>
          <pc:docMk/>
          <pc:sldMk cId="0" sldId="266"/>
        </pc:sldMkLst>
        <pc:spChg chg="mod">
          <ac:chgData name="CARLOS DE MORAIS" userId="82fa4c73a48e354f" providerId="LiveId" clId="{2AC0B3E1-B9F7-4355-9ED6-699F51EE0FAE}" dt="2025-10-13T19:34:47.245" v="5" actId="113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34:57.401" v="6" actId="113"/>
        <pc:sldMkLst>
          <pc:docMk/>
          <pc:sldMk cId="2143039120" sldId="307"/>
        </pc:sldMkLst>
        <pc:spChg chg="mod">
          <ac:chgData name="CARLOS DE MORAIS" userId="82fa4c73a48e354f" providerId="LiveId" clId="{2AC0B3E1-B9F7-4355-9ED6-699F51EE0FAE}" dt="2025-10-13T19:34:57.401" v="6" actId="113"/>
          <ac:spMkLst>
            <pc:docMk/>
            <pc:sldMk cId="2143039120" sldId="307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35:15.952" v="11" actId="20577"/>
        <pc:sldMkLst>
          <pc:docMk/>
          <pc:sldMk cId="215802566" sldId="308"/>
        </pc:sldMkLst>
        <pc:spChg chg="mod">
          <ac:chgData name="CARLOS DE MORAIS" userId="82fa4c73a48e354f" providerId="LiveId" clId="{2AC0B3E1-B9F7-4355-9ED6-699F51EE0FAE}" dt="2025-10-13T19:35:15.952" v="11" actId="20577"/>
          <ac:spMkLst>
            <pc:docMk/>
            <pc:sldMk cId="215802566" sldId="308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35:33.436" v="12" actId="113"/>
        <pc:sldMkLst>
          <pc:docMk/>
          <pc:sldMk cId="1008093198" sldId="309"/>
        </pc:sldMkLst>
        <pc:spChg chg="mod">
          <ac:chgData name="CARLOS DE MORAIS" userId="82fa4c73a48e354f" providerId="LiveId" clId="{2AC0B3E1-B9F7-4355-9ED6-699F51EE0FAE}" dt="2025-10-13T19:35:33.436" v="12" actId="113"/>
          <ac:spMkLst>
            <pc:docMk/>
            <pc:sldMk cId="1008093198" sldId="309"/>
            <ac:spMk id="2" creationId="{00000000-0000-0000-0000-000000000000}"/>
          </ac:spMkLst>
        </pc:spChg>
      </pc:sldChg>
      <pc:sldChg chg="addSp delSp modSp mod">
        <pc:chgData name="CARLOS DE MORAIS" userId="82fa4c73a48e354f" providerId="LiveId" clId="{2AC0B3E1-B9F7-4355-9ED6-699F51EE0FAE}" dt="2025-10-13T19:36:20.071" v="18" actId="1076"/>
        <pc:sldMkLst>
          <pc:docMk/>
          <pc:sldMk cId="1205203593" sldId="310"/>
        </pc:sldMkLst>
        <pc:spChg chg="mod">
          <ac:chgData name="CARLOS DE MORAIS" userId="82fa4c73a48e354f" providerId="LiveId" clId="{2AC0B3E1-B9F7-4355-9ED6-699F51EE0FAE}" dt="2025-10-13T19:35:48.626" v="13" actId="113"/>
          <ac:spMkLst>
            <pc:docMk/>
            <pc:sldMk cId="1205203593" sldId="310"/>
            <ac:spMk id="2" creationId="{00000000-0000-0000-0000-000000000000}"/>
          </ac:spMkLst>
        </pc:spChg>
        <pc:picChg chg="add mod">
          <ac:chgData name="CARLOS DE MORAIS" userId="82fa4c73a48e354f" providerId="LiveId" clId="{2AC0B3E1-B9F7-4355-9ED6-699F51EE0FAE}" dt="2025-10-13T19:36:20.071" v="18" actId="1076"/>
          <ac:picMkLst>
            <pc:docMk/>
            <pc:sldMk cId="1205203593" sldId="310"/>
            <ac:picMk id="4" creationId="{28DDFE1B-58C5-2F8A-A53C-3C0CD24CC3F8}"/>
          </ac:picMkLst>
        </pc:picChg>
        <pc:picChg chg="del">
          <ac:chgData name="CARLOS DE MORAIS" userId="82fa4c73a48e354f" providerId="LiveId" clId="{2AC0B3E1-B9F7-4355-9ED6-699F51EE0FAE}" dt="2025-10-13T19:35:58.129" v="14" actId="478"/>
          <ac:picMkLst>
            <pc:docMk/>
            <pc:sldMk cId="1205203593" sldId="310"/>
            <ac:picMk id="22" creationId="{AE5295F3-D2E0-EF51-9549-4BCCA9B3289B}"/>
          </ac:picMkLst>
        </pc:picChg>
      </pc:sldChg>
      <pc:sldChg chg="modSp mod">
        <pc:chgData name="CARLOS DE MORAIS" userId="82fa4c73a48e354f" providerId="LiveId" clId="{2AC0B3E1-B9F7-4355-9ED6-699F51EE0FAE}" dt="2025-10-13T19:36:47.591" v="24" actId="20577"/>
        <pc:sldMkLst>
          <pc:docMk/>
          <pc:sldMk cId="893032876" sldId="311"/>
        </pc:sldMkLst>
        <pc:spChg chg="mod">
          <ac:chgData name="CARLOS DE MORAIS" userId="82fa4c73a48e354f" providerId="LiveId" clId="{2AC0B3E1-B9F7-4355-9ED6-699F51EE0FAE}" dt="2025-10-13T19:36:47.591" v="24" actId="20577"/>
          <ac:spMkLst>
            <pc:docMk/>
            <pc:sldMk cId="893032876" sldId="311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38:10.161" v="38" actId="20577"/>
        <pc:sldMkLst>
          <pc:docMk/>
          <pc:sldMk cId="4153448838" sldId="313"/>
        </pc:sldMkLst>
        <pc:spChg chg="mod">
          <ac:chgData name="CARLOS DE MORAIS" userId="82fa4c73a48e354f" providerId="LiveId" clId="{2AC0B3E1-B9F7-4355-9ED6-699F51EE0FAE}" dt="2025-10-13T19:38:10.161" v="38" actId="20577"/>
          <ac:spMkLst>
            <pc:docMk/>
            <pc:sldMk cId="4153448838" sldId="313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37:47.951" v="35" actId="1076"/>
          <ac:spMkLst>
            <pc:docMk/>
            <pc:sldMk cId="4153448838" sldId="313"/>
            <ac:spMk id="19" creationId="{00000000-0000-0000-0000-000000000000}"/>
          </ac:spMkLst>
        </pc:spChg>
      </pc:sldChg>
      <pc:sldChg chg="addSp delSp modSp mod">
        <pc:chgData name="CARLOS DE MORAIS" userId="82fa4c73a48e354f" providerId="LiveId" clId="{2AC0B3E1-B9F7-4355-9ED6-699F51EE0FAE}" dt="2025-10-13T19:39:02.908" v="51" actId="20577"/>
        <pc:sldMkLst>
          <pc:docMk/>
          <pc:sldMk cId="2111604213" sldId="314"/>
        </pc:sldMkLst>
        <pc:spChg chg="mod">
          <ac:chgData name="CARLOS DE MORAIS" userId="82fa4c73a48e354f" providerId="LiveId" clId="{2AC0B3E1-B9F7-4355-9ED6-699F51EE0FAE}" dt="2025-10-13T19:39:02.908" v="51" actId="20577"/>
          <ac:spMkLst>
            <pc:docMk/>
            <pc:sldMk cId="2111604213" sldId="314"/>
            <ac:spMk id="2" creationId="{00000000-0000-0000-0000-000000000000}"/>
          </ac:spMkLst>
        </pc:spChg>
        <pc:spChg chg="del mod">
          <ac:chgData name="CARLOS DE MORAIS" userId="82fa4c73a48e354f" providerId="LiveId" clId="{2AC0B3E1-B9F7-4355-9ED6-699F51EE0FAE}" dt="2025-10-13T19:38:26.041" v="40" actId="478"/>
          <ac:spMkLst>
            <pc:docMk/>
            <pc:sldMk cId="2111604213" sldId="314"/>
            <ac:spMk id="19" creationId="{00000000-0000-0000-0000-000000000000}"/>
          </ac:spMkLst>
        </pc:spChg>
        <pc:spChg chg="add mod">
          <ac:chgData name="CARLOS DE MORAIS" userId="82fa4c73a48e354f" providerId="LiveId" clId="{2AC0B3E1-B9F7-4355-9ED6-699F51EE0FAE}" dt="2025-10-13T19:38:33.895" v="42" actId="1076"/>
          <ac:spMkLst>
            <pc:docMk/>
            <pc:sldMk cId="2111604213" sldId="314"/>
            <ac:spMk id="20" creationId="{BC480A29-1A22-7AC1-4186-204B7465C23C}"/>
          </ac:spMkLst>
        </pc:spChg>
      </pc:sldChg>
      <pc:sldChg chg="addSp delSp modSp mod">
        <pc:chgData name="CARLOS DE MORAIS" userId="82fa4c73a48e354f" providerId="LiveId" clId="{2AC0B3E1-B9F7-4355-9ED6-699F51EE0FAE}" dt="2025-10-13T19:39:57.339" v="61" actId="1076"/>
        <pc:sldMkLst>
          <pc:docMk/>
          <pc:sldMk cId="2608928303" sldId="315"/>
        </pc:sldMkLst>
        <pc:spChg chg="mod">
          <ac:chgData name="CARLOS DE MORAIS" userId="82fa4c73a48e354f" providerId="LiveId" clId="{2AC0B3E1-B9F7-4355-9ED6-699F51EE0FAE}" dt="2025-10-13T19:39:37.083" v="58" actId="20577"/>
          <ac:spMkLst>
            <pc:docMk/>
            <pc:sldMk cId="2608928303" sldId="315"/>
            <ac:spMk id="2" creationId="{00000000-0000-0000-0000-000000000000}"/>
          </ac:spMkLst>
        </pc:spChg>
        <pc:spChg chg="del">
          <ac:chgData name="CARLOS DE MORAIS" userId="82fa4c73a48e354f" providerId="LiveId" clId="{2AC0B3E1-B9F7-4355-9ED6-699F51EE0FAE}" dt="2025-10-13T19:39:17.962" v="52" actId="478"/>
          <ac:spMkLst>
            <pc:docMk/>
            <pc:sldMk cId="2608928303" sldId="315"/>
            <ac:spMk id="19" creationId="{00000000-0000-0000-0000-000000000000}"/>
          </ac:spMkLst>
        </pc:spChg>
        <pc:spChg chg="add mod">
          <ac:chgData name="CARLOS DE MORAIS" userId="82fa4c73a48e354f" providerId="LiveId" clId="{2AC0B3E1-B9F7-4355-9ED6-699F51EE0FAE}" dt="2025-10-13T19:39:57.339" v="61" actId="1076"/>
          <ac:spMkLst>
            <pc:docMk/>
            <pc:sldMk cId="2608928303" sldId="315"/>
            <ac:spMk id="20" creationId="{E7D7743A-779B-4591-E1CB-9987F492BD4D}"/>
          </ac:spMkLst>
        </pc:spChg>
        <pc:grpChg chg="mod">
          <ac:chgData name="CARLOS DE MORAIS" userId="82fa4c73a48e354f" providerId="LiveId" clId="{2AC0B3E1-B9F7-4355-9ED6-699F51EE0FAE}" dt="2025-10-13T19:39:47.761" v="60" actId="1076"/>
          <ac:grpSpMkLst>
            <pc:docMk/>
            <pc:sldMk cId="2608928303" sldId="315"/>
            <ac:grpSpMk id="16" creationId="{00000000-0000-0000-0000-000000000000}"/>
          </ac:grpSpMkLst>
        </pc:grpChg>
      </pc:sldChg>
      <pc:sldChg chg="modSp mod">
        <pc:chgData name="CARLOS DE MORAIS" userId="82fa4c73a48e354f" providerId="LiveId" clId="{2AC0B3E1-B9F7-4355-9ED6-699F51EE0FAE}" dt="2025-10-13T19:44:54.443" v="131" actId="1076"/>
        <pc:sldMkLst>
          <pc:docMk/>
          <pc:sldMk cId="2622528383" sldId="316"/>
        </pc:sldMkLst>
        <pc:spChg chg="mod">
          <ac:chgData name="CARLOS DE MORAIS" userId="82fa4c73a48e354f" providerId="LiveId" clId="{2AC0B3E1-B9F7-4355-9ED6-699F51EE0FAE}" dt="2025-10-13T19:43:29.720" v="92" actId="113"/>
          <ac:spMkLst>
            <pc:docMk/>
            <pc:sldMk cId="2622528383" sldId="316"/>
            <ac:spMk id="8" creationId="{C5E2FA87-FBB3-AFEF-8843-583D4061D2B9}"/>
          </ac:spMkLst>
        </pc:spChg>
        <pc:spChg chg="mod">
          <ac:chgData name="CARLOS DE MORAIS" userId="82fa4c73a48e354f" providerId="LiveId" clId="{2AC0B3E1-B9F7-4355-9ED6-699F51EE0FAE}" dt="2025-10-13T19:43:49.843" v="97" actId="113"/>
          <ac:spMkLst>
            <pc:docMk/>
            <pc:sldMk cId="2622528383" sldId="316"/>
            <ac:spMk id="9" creationId="{4CF58D91-FFF4-6357-DE6D-06A1C2A219D8}"/>
          </ac:spMkLst>
        </pc:spChg>
        <pc:spChg chg="mod">
          <ac:chgData name="CARLOS DE MORAIS" userId="82fa4c73a48e354f" providerId="LiveId" clId="{2AC0B3E1-B9F7-4355-9ED6-699F51EE0FAE}" dt="2025-10-13T19:43:38.828" v="95" actId="20577"/>
          <ac:spMkLst>
            <pc:docMk/>
            <pc:sldMk cId="2622528383" sldId="316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43:43.765" v="96" actId="113"/>
          <ac:spMkLst>
            <pc:docMk/>
            <pc:sldMk cId="2622528383" sldId="316"/>
            <ac:spMk id="22" creationId="{8EC0BD49-FC28-2564-3052-2817A4351A60}"/>
          </ac:spMkLst>
        </pc:spChg>
        <pc:spChg chg="mod">
          <ac:chgData name="CARLOS DE MORAIS" userId="82fa4c73a48e354f" providerId="LiveId" clId="{2AC0B3E1-B9F7-4355-9ED6-699F51EE0FAE}" dt="2025-10-13T19:44:54.443" v="131" actId="1076"/>
          <ac:spMkLst>
            <pc:docMk/>
            <pc:sldMk cId="2622528383" sldId="316"/>
            <ac:spMk id="24" creationId="{95BAB888-F55A-F117-87F3-CE372BBE2926}"/>
          </ac:spMkLst>
        </pc:spChg>
      </pc:sldChg>
      <pc:sldChg chg="modSp mod">
        <pc:chgData name="CARLOS DE MORAIS" userId="82fa4c73a48e354f" providerId="LiveId" clId="{2AC0B3E1-B9F7-4355-9ED6-699F51EE0FAE}" dt="2025-10-13T19:37:04.389" v="28" actId="20577"/>
        <pc:sldMkLst>
          <pc:docMk/>
          <pc:sldMk cId="2471557469" sldId="331"/>
        </pc:sldMkLst>
        <pc:spChg chg="mod">
          <ac:chgData name="CARLOS DE MORAIS" userId="82fa4c73a48e354f" providerId="LiveId" clId="{2AC0B3E1-B9F7-4355-9ED6-699F51EE0FAE}" dt="2025-10-13T19:37:04.389" v="28" actId="20577"/>
          <ac:spMkLst>
            <pc:docMk/>
            <pc:sldMk cId="2471557469" sldId="331"/>
            <ac:spMk id="2" creationId="{86CC654E-B006-D7E1-889C-13E190BAE886}"/>
          </ac:spMkLst>
        </pc:spChg>
      </pc:sldChg>
      <pc:sldChg chg="modSp mod">
        <pc:chgData name="CARLOS DE MORAIS" userId="82fa4c73a48e354f" providerId="LiveId" clId="{2AC0B3E1-B9F7-4355-9ED6-699F51EE0FAE}" dt="2025-10-13T19:37:18.880" v="30" actId="113"/>
        <pc:sldMkLst>
          <pc:docMk/>
          <pc:sldMk cId="4180542816" sldId="332"/>
        </pc:sldMkLst>
        <pc:spChg chg="mod">
          <ac:chgData name="CARLOS DE MORAIS" userId="82fa4c73a48e354f" providerId="LiveId" clId="{2AC0B3E1-B9F7-4355-9ED6-699F51EE0FAE}" dt="2025-10-13T19:37:18.880" v="30" actId="113"/>
          <ac:spMkLst>
            <pc:docMk/>
            <pc:sldMk cId="4180542816" sldId="332"/>
            <ac:spMk id="2" creationId="{FF08CCCB-64F0-F4DE-873A-DF33934399AE}"/>
          </ac:spMkLst>
        </pc:spChg>
      </pc:sldChg>
    </pc:docChg>
  </pc:docChgLst>
  <pc:docChgLst>
    <pc:chgData name="RAID Admin" userId="386432e1-57a8-4a7c-b33d-bf81273ea86f" providerId="ADAL" clId="{04613282-2FEA-4823-9E82-8AB47DFB0E53}"/>
    <pc:docChg chg="undo custSel delSld modSld">
      <pc:chgData name="RAID Admin" userId="386432e1-57a8-4a7c-b33d-bf81273ea86f" providerId="ADAL" clId="{04613282-2FEA-4823-9E82-8AB47DFB0E53}" dt="2025-01-15T10:36:56.817" v="226" actId="1076"/>
      <pc:docMkLst>
        <pc:docMk/>
      </pc:docMkLst>
      <pc:sldChg chg="modSp mod">
        <pc:chgData name="RAID Admin" userId="386432e1-57a8-4a7c-b33d-bf81273ea86f" providerId="ADAL" clId="{04613282-2FEA-4823-9E82-8AB47DFB0E53}" dt="2025-01-15T10:15:37.189" v="0" actId="12"/>
        <pc:sldMkLst>
          <pc:docMk/>
          <pc:sldMk cId="0" sldId="257"/>
        </pc:sldMkLst>
      </pc:sldChg>
      <pc:sldChg chg="addSp delSp modSp mod">
        <pc:chgData name="RAID Admin" userId="386432e1-57a8-4a7c-b33d-bf81273ea86f" providerId="ADAL" clId="{04613282-2FEA-4823-9E82-8AB47DFB0E53}" dt="2025-01-15T10:29:35.117" v="115" actId="1076"/>
        <pc:sldMkLst>
          <pc:docMk/>
          <pc:sldMk cId="0" sldId="259"/>
        </pc:sldMkLst>
      </pc:sldChg>
      <pc:sldChg chg="modSp mod">
        <pc:chgData name="RAID Admin" userId="386432e1-57a8-4a7c-b33d-bf81273ea86f" providerId="ADAL" clId="{04613282-2FEA-4823-9E82-8AB47DFB0E53}" dt="2025-01-15T10:16:00.525" v="2" actId="1076"/>
        <pc:sldMkLst>
          <pc:docMk/>
          <pc:sldMk cId="0" sldId="266"/>
        </pc:sldMkLst>
      </pc:sldChg>
      <pc:sldChg chg="modSp mod">
        <pc:chgData name="RAID Admin" userId="386432e1-57a8-4a7c-b33d-bf81273ea86f" providerId="ADAL" clId="{04613282-2FEA-4823-9E82-8AB47DFB0E53}" dt="2025-01-15T10:16:04.633" v="3" actId="1076"/>
        <pc:sldMkLst>
          <pc:docMk/>
          <pc:sldMk cId="2143039120" sldId="307"/>
        </pc:sldMkLst>
      </pc:sldChg>
      <pc:sldChg chg="modSp mod">
        <pc:chgData name="RAID Admin" userId="386432e1-57a8-4a7c-b33d-bf81273ea86f" providerId="ADAL" clId="{04613282-2FEA-4823-9E82-8AB47DFB0E53}" dt="2025-01-15T10:16:17.443" v="5" actId="15"/>
        <pc:sldMkLst>
          <pc:docMk/>
          <pc:sldMk cId="215802566" sldId="308"/>
        </pc:sldMkLst>
      </pc:sldChg>
      <pc:sldChg chg="modSp mod">
        <pc:chgData name="RAID Admin" userId="386432e1-57a8-4a7c-b33d-bf81273ea86f" providerId="ADAL" clId="{04613282-2FEA-4823-9E82-8AB47DFB0E53}" dt="2025-01-15T10:17:29.201" v="15" actId="255"/>
        <pc:sldMkLst>
          <pc:docMk/>
          <pc:sldMk cId="1008093198" sldId="309"/>
        </pc:sldMkLst>
      </pc:sldChg>
      <pc:sldChg chg="modSp mod">
        <pc:chgData name="RAID Admin" userId="386432e1-57a8-4a7c-b33d-bf81273ea86f" providerId="ADAL" clId="{04613282-2FEA-4823-9E82-8AB47DFB0E53}" dt="2025-01-15T10:18:15.015" v="33" actId="20577"/>
        <pc:sldMkLst>
          <pc:docMk/>
          <pc:sldMk cId="893032876" sldId="311"/>
        </pc:sldMkLst>
      </pc:sldChg>
      <pc:sldChg chg="modSp mod">
        <pc:chgData name="RAID Admin" userId="386432e1-57a8-4a7c-b33d-bf81273ea86f" providerId="ADAL" clId="{04613282-2FEA-4823-9E82-8AB47DFB0E53}" dt="2025-01-15T10:23:10.462" v="63" actId="255"/>
        <pc:sldMkLst>
          <pc:docMk/>
          <pc:sldMk cId="4153448838" sldId="313"/>
        </pc:sldMkLst>
      </pc:sldChg>
      <pc:sldChg chg="modSp mod">
        <pc:chgData name="RAID Admin" userId="386432e1-57a8-4a7c-b33d-bf81273ea86f" providerId="ADAL" clId="{04613282-2FEA-4823-9E82-8AB47DFB0E53}" dt="2025-01-15T10:23:30.119" v="64" actId="1076"/>
        <pc:sldMkLst>
          <pc:docMk/>
          <pc:sldMk cId="2111604213" sldId="314"/>
        </pc:sldMkLst>
      </pc:sldChg>
      <pc:sldChg chg="modSp mod">
        <pc:chgData name="RAID Admin" userId="386432e1-57a8-4a7c-b33d-bf81273ea86f" providerId="ADAL" clId="{04613282-2FEA-4823-9E82-8AB47DFB0E53}" dt="2025-01-15T10:25:33.071" v="76" actId="255"/>
        <pc:sldMkLst>
          <pc:docMk/>
          <pc:sldMk cId="2608928303" sldId="315"/>
        </pc:sldMkLst>
      </pc:sldChg>
      <pc:sldChg chg="addSp delSp modSp mod">
        <pc:chgData name="RAID Admin" userId="386432e1-57a8-4a7c-b33d-bf81273ea86f" providerId="ADAL" clId="{04613282-2FEA-4823-9E82-8AB47DFB0E53}" dt="2025-01-15T10:36:47.491" v="225" actId="1076"/>
        <pc:sldMkLst>
          <pc:docMk/>
          <pc:sldMk cId="2622528383" sldId="316"/>
        </pc:sldMkLst>
      </pc:sldChg>
      <pc:sldChg chg="modSp mod">
        <pc:chgData name="RAID Admin" userId="386432e1-57a8-4a7c-b33d-bf81273ea86f" providerId="ADAL" clId="{04613282-2FEA-4823-9E82-8AB47DFB0E53}" dt="2025-01-15T10:16:11.037" v="4" actId="1076"/>
        <pc:sldMkLst>
          <pc:docMk/>
          <pc:sldMk cId="52451282" sldId="330"/>
        </pc:sldMkLst>
      </pc:sldChg>
      <pc:sldChg chg="modSp mod">
        <pc:chgData name="RAID Admin" userId="386432e1-57a8-4a7c-b33d-bf81273ea86f" providerId="ADAL" clId="{04613282-2FEA-4823-9E82-8AB47DFB0E53}" dt="2025-01-15T10:18:42.032" v="38" actId="255"/>
        <pc:sldMkLst>
          <pc:docMk/>
          <pc:sldMk cId="2471557469" sldId="331"/>
        </pc:sldMkLst>
      </pc:sldChg>
      <pc:sldChg chg="modSp mod">
        <pc:chgData name="RAID Admin" userId="386432e1-57a8-4a7c-b33d-bf81273ea86f" providerId="ADAL" clId="{04613282-2FEA-4823-9E82-8AB47DFB0E53}" dt="2025-01-15T10:19:55.750" v="42" actId="15"/>
        <pc:sldMkLst>
          <pc:docMk/>
          <pc:sldMk cId="4180542816" sldId="332"/>
        </pc:sldMkLst>
      </pc:sldChg>
      <pc:sldChg chg="modSp mod">
        <pc:chgData name="RAID Admin" userId="386432e1-57a8-4a7c-b33d-bf81273ea86f" providerId="ADAL" clId="{04613282-2FEA-4823-9E82-8AB47DFB0E53}" dt="2025-01-15T10:25:57.914" v="78" actId="1076"/>
        <pc:sldMkLst>
          <pc:docMk/>
          <pc:sldMk cId="1859569702" sldId="335"/>
        </pc:sldMkLst>
      </pc:sldChg>
      <pc:sldChg chg="del">
        <pc:chgData name="RAID Admin" userId="386432e1-57a8-4a7c-b33d-bf81273ea86f" providerId="ADAL" clId="{04613282-2FEA-4823-9E82-8AB47DFB0E53}" dt="2025-01-15T10:29:46.467" v="116" actId="2696"/>
        <pc:sldMkLst>
          <pc:docMk/>
          <pc:sldMk cId="3121359723" sldId="336"/>
        </pc:sldMkLst>
      </pc:sldChg>
      <pc:sldChg chg="modSp mod">
        <pc:chgData name="RAID Admin" userId="386432e1-57a8-4a7c-b33d-bf81273ea86f" providerId="ADAL" clId="{04613282-2FEA-4823-9E82-8AB47DFB0E53}" dt="2025-01-15T10:36:56.817" v="226" actId="1076"/>
        <pc:sldMkLst>
          <pc:docMk/>
          <pc:sldMk cId="2588628375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59FC-7CBB-4973-8DDA-28AC026D0D95}" type="datetimeFigureOut">
              <a:rPr lang="en-CA" smtClean="0"/>
              <a:pPr/>
              <a:t>2025-10-13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8FD4-A868-4A5A-8112-05FBE422AE3B}" type="slidenum">
              <a:rPr lang="en-CA" smtClean="0"/>
              <a:pPr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10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that it does not really matter what the gear configuration is as long as it meets standards</a:t>
            </a:r>
          </a:p>
          <a:p>
            <a:r>
              <a:rPr lang="en-AU" dirty="0"/>
              <a:t>All training can</a:t>
            </a:r>
            <a:r>
              <a:rPr lang="en-AU" baseline="0" dirty="0"/>
              <a:t> be done on OC or CCR</a:t>
            </a:r>
            <a:endParaRPr lang="en-AU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8FD4-A868-4A5A-8112-05FBE422AE3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579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5" name="TextBox 5"/>
          <p:cNvSpPr txBox="1"/>
          <p:nvPr/>
        </p:nvSpPr>
        <p:spPr>
          <a:xfrm>
            <a:off x="1828800" y="2747070"/>
            <a:ext cx="15171141" cy="598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80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Workshop </a:t>
            </a:r>
            <a:r>
              <a:rPr lang="en-US" sz="8000" b="1" spc="429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Nitrox</a:t>
            </a:r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</a:t>
            </a:r>
          </a:p>
          <a:p>
            <a:pPr algn="ctr">
              <a:lnSpc>
                <a:spcPts val="8344"/>
              </a:lnSpc>
            </a:pPr>
            <a:endParaRPr lang="en-US" sz="8101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7EF3D-CC8F-25F0-56DB-597E982C3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C96F8CF-596B-9BFA-2583-8A799A849427}"/>
              </a:ext>
            </a:extLst>
          </p:cNvPr>
          <p:cNvGrpSpPr>
            <a:grpSpLocks noChangeAspect="1"/>
          </p:cNvGrpSpPr>
          <p:nvPr/>
        </p:nvGrpSpPr>
        <p:grpSpPr>
          <a:xfrm>
            <a:off x="9887183" y="7427374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EC93A05-739E-46B4-0C13-4F7BD72074D8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849B10C-3F69-4A86-5594-8BE10FDCC7D3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FF08CCCB-64F0-F4DE-873A-DF33934399AE}"/>
              </a:ext>
            </a:extLst>
          </p:cNvPr>
          <p:cNvSpPr txBox="1"/>
          <p:nvPr/>
        </p:nvSpPr>
        <p:spPr>
          <a:xfrm>
            <a:off x="372892" y="3068724"/>
            <a:ext cx="15789616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Pode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fazer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no Open Water 20.</a:t>
            </a:r>
          </a:p>
          <a:p>
            <a:pPr marL="2857500" lvl="5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teoria do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deve ser concluída.</a:t>
            </a:r>
          </a:p>
          <a:p>
            <a:pPr marL="2857500" lvl="5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Workshop de análise e correção deve ser realizado.</a:t>
            </a:r>
            <a:endParaRPr lang="en-US" sz="15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Pode ser usado como eletivo no Explorer 30.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Pode ser usado como eletivo no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Advanced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35.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328F49C-AE52-F1D0-331F-9B4AADC01774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B9CD6EC-CF1E-455A-AF8F-544DEE76F5E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73C8484-7531-6DB7-6F53-6AD79620EBB5}"/>
              </a:ext>
            </a:extLst>
          </p:cNvPr>
          <p:cNvGrpSpPr>
            <a:grpSpLocks noChangeAspect="1"/>
          </p:cNvGrpSpPr>
          <p:nvPr/>
        </p:nvGrpSpPr>
        <p:grpSpPr>
          <a:xfrm>
            <a:off x="9782631" y="-3918891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B2194CE-BEE6-D14E-117F-D0A2D2BFF02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7BD6BA0-A043-6D6D-CF0F-6CF7390096B5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8915CC2-5F80-4C99-50E2-03D029F184D5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C8A25DF-AD77-B8F5-22AF-4B38773E285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11C6309-0350-60D9-D6FE-5D8E5F4A7020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B77F67E-0033-19D0-31FA-4066D5E7316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DB7C0435-4066-71A9-C2CF-04DFBE16C6BD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A162E53-4356-E3A2-4C51-F214A223B3E4}"/>
              </a:ext>
            </a:extLst>
          </p:cNvPr>
          <p:cNvGrpSpPr/>
          <p:nvPr/>
        </p:nvGrpSpPr>
        <p:grpSpPr>
          <a:xfrm>
            <a:off x="-373315" y="520171"/>
            <a:ext cx="10047317" cy="2251999"/>
            <a:chOff x="0" y="-106245"/>
            <a:chExt cx="2646207" cy="720634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01D0E6A-4894-850D-8757-B1716D062815}"/>
                </a:ext>
              </a:extLst>
            </p:cNvPr>
            <p:cNvSpPr/>
            <p:nvPr/>
          </p:nvSpPr>
          <p:spPr>
            <a:xfrm>
              <a:off x="0" y="-106245"/>
              <a:ext cx="2646207" cy="670345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A9903F7-AAAE-FC0D-25E9-3258A49C1E50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5209E0EF-E0FB-BE57-56A3-84617E2BF2DE}"/>
              </a:ext>
            </a:extLst>
          </p:cNvPr>
          <p:cNvSpPr txBox="1"/>
          <p:nvPr/>
        </p:nvSpPr>
        <p:spPr>
          <a:xfrm>
            <a:off x="600517" y="1187681"/>
            <a:ext cx="8293195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600" b="1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NORMAS</a:t>
            </a:r>
            <a:endParaRPr lang="en-US" sz="6600" b="1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18054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49163" y="7822345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473302" y="2565120"/>
            <a:ext cx="16503843" cy="6417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Dive 1 = max 25m / 82 ft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Planejando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juntos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: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MOD, TOD,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Melhor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mix,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SNC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Análise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MAX </a:t>
            </a:r>
            <a:r>
              <a:rPr lang="en-CA" sz="3400" u="none" strike="noStrike" dirty="0" err="1">
                <a:solidFill>
                  <a:schemeClr val="bg1"/>
                </a:solidFill>
                <a:effectLst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Pp0</a:t>
            </a:r>
            <a:r>
              <a:rPr lang="en-CA" sz="3400" u="none" strike="noStrike" baseline="-25000" dirty="0" err="1">
                <a:solidFill>
                  <a:schemeClr val="bg1"/>
                </a:solidFill>
                <a:effectLst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2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= 1.4 ATA.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Descida controlada com Flutuabilidade no fundo.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Registro das informações conforme solicitado pelo Instrutor.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Execução das habilidades se combinadas com outros programas.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endParaRPr lang="en-US" sz="3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9067087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986615" y="214594"/>
            <a:ext cx="10047317" cy="2274723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37" y="521279"/>
            <a:ext cx="9068067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E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DESENVOLVIMENTO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15344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87183" y="8643962"/>
            <a:ext cx="8632616" cy="741602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92871" y="2881756"/>
            <a:ext cx="16162508" cy="558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Depois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todos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Mergulhos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2057400" lvl="3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Debrief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com a Equipe em um Workshop em grupo.</a:t>
            </a:r>
          </a:p>
          <a:p>
            <a:pPr marL="2057400" lvl="3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Discuta os resultados dos objetivos do Mergulho.</a:t>
            </a:r>
          </a:p>
          <a:p>
            <a:pPr marL="2057400" lvl="3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Discuta o monitoramento dos parâmetros de </a:t>
            </a: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2057400" lvl="3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Registre o Mergulho.</a:t>
            </a:r>
          </a:p>
          <a:p>
            <a:pPr marL="2057400" lvl="3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Calcule o SAC.</a:t>
            </a:r>
          </a:p>
          <a:p>
            <a:pPr marL="2057400" lvl="3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Discuta o planejamento para o próximo mergulho.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9067087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728723" y="338205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C480A29-1A22-7AC1-4186-204B7465C23C}"/>
              </a:ext>
            </a:extLst>
          </p:cNvPr>
          <p:cNvSpPr txBox="1"/>
          <p:nvPr/>
        </p:nvSpPr>
        <p:spPr>
          <a:xfrm>
            <a:off x="75933" y="696670"/>
            <a:ext cx="9068067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E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DESENVOLVIMENTO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11160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808296" y="831185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41335" y="2257916"/>
            <a:ext cx="16162508" cy="632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Dive 2 = max 40m / 131 ft.</a:t>
            </a:r>
          </a:p>
          <a:p>
            <a:pPr marL="2514600" lvl="4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Planejando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juntos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314700" lvl="6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MOD, TOD,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Melhor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Mix, SNC,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Análise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3314700" lvl="6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MAX </a:t>
            </a:r>
            <a:r>
              <a:rPr lang="en-CA" sz="3400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PpO</a:t>
            </a:r>
            <a:r>
              <a:rPr lang="en-CA" sz="3400" baseline="-25000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en-CA" sz="3400" baseline="-250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= 1.4 ATA.</a:t>
            </a:r>
          </a:p>
          <a:p>
            <a:pPr marL="2400300" lvl="4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Descida controlada com Flutuabilidade no fundo</a:t>
            </a:r>
          </a:p>
          <a:p>
            <a:pPr marL="2400300" lvl="4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Registre as informações conforme solicitado pelo Instrutor.</a:t>
            </a:r>
          </a:p>
          <a:p>
            <a:pPr marL="2400300" lvl="4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Monitore as informações do computador </a:t>
            </a: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2400300" lvl="4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Execute as habilidades se combinadas com outros programas</a:t>
            </a:r>
            <a:r>
              <a:rPr lang="pt-BR" sz="3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  <a:endParaRPr lang="en-US" sz="3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9067087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159730"/>
            <a:ext cx="10047317" cy="1903750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7D7743A-779B-4591-E1CB-9987F492BD4D}"/>
              </a:ext>
            </a:extLst>
          </p:cNvPr>
          <p:cNvSpPr txBox="1"/>
          <p:nvPr/>
        </p:nvSpPr>
        <p:spPr>
          <a:xfrm>
            <a:off x="90357" y="292958"/>
            <a:ext cx="9068067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HABILIDADES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E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DESENVOLVIMENTO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60892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234960" y="1424497"/>
            <a:ext cx="9993872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sz="38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Usando</a:t>
            </a:r>
            <a:r>
              <a:rPr lang="en-US" sz="38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Equipamento</a:t>
            </a:r>
            <a:r>
              <a:rPr lang="en-US" sz="38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8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Desconhecido</a:t>
            </a:r>
            <a:r>
              <a:rPr lang="en-US" sz="38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935879" y="4178120"/>
            <a:ext cx="684828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 </a:t>
            </a:r>
          </a:p>
          <a:p>
            <a:pPr marL="0" lvl="0" indent="0" algn="l"/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 </a:t>
            </a:r>
          </a:p>
          <a:p>
            <a:pPr marL="0" lvl="0" indent="0" algn="l"/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DESENVOLVIMENTO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234960" y="2674385"/>
            <a:ext cx="9810567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É necessário ter competência antes de mergulhar com </a:t>
            </a:r>
            <a:r>
              <a:rPr lang="pt-BR" sz="3400" spc="122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Nitrox</a:t>
            </a: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400" spc="122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Open Sans Bold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É necessário saber usar as configurações do computador com </a:t>
            </a:r>
            <a:r>
              <a:rPr lang="pt-BR" sz="3400" spc="122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Nitrox</a:t>
            </a: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400" spc="122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Open Sans Bold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É necessário saber ler as informações do computador com </a:t>
            </a:r>
            <a:r>
              <a:rPr lang="pt-BR" sz="3400" spc="122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Nitrox</a:t>
            </a: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400" spc="122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Open Sans Bold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Incentivar a aquisição de um computador de mergulho com </a:t>
            </a:r>
            <a:r>
              <a:rPr lang="pt-BR" sz="3400" spc="122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Nitrox</a:t>
            </a: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Open Sans Bold"/>
              </a:rPr>
              <a:t>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Open Sans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50905-1CB2-3A38-04C3-BA079519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520" y="1408041"/>
            <a:ext cx="542591" cy="5425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201754" y="3204160"/>
            <a:ext cx="5413660" cy="2257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Efeitos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Fisiológicos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: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CA" sz="3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PpO</a:t>
            </a:r>
            <a:r>
              <a:rPr lang="en-CA" sz="3400" baseline="-250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</a:t>
            </a:r>
            <a:endParaRPr lang="en-US" sz="3400" spc="12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SNC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(Videos)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2635368" y="4547452"/>
            <a:ext cx="536825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CILINDROS DE OXIGÊNIO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2FA87-FBB3-AFEF-8843-583D4061D2B9}"/>
              </a:ext>
            </a:extLst>
          </p:cNvPr>
          <p:cNvSpPr txBox="1"/>
          <p:nvPr/>
        </p:nvSpPr>
        <p:spPr>
          <a:xfrm>
            <a:off x="9130997" y="1950448"/>
            <a:ext cx="8514125" cy="62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80"/>
              </a:lnSpc>
              <a:defRPr/>
            </a:pPr>
            <a:r>
              <a:rPr lang="en-US" sz="3400" dirty="0" err="1">
                <a:solidFill>
                  <a:prstClr val="white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Precauções</a:t>
            </a:r>
            <a:r>
              <a:rPr lang="en-US" sz="3400" dirty="0">
                <a:solidFill>
                  <a:prstClr val="white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com o </a:t>
            </a:r>
            <a:r>
              <a:rPr lang="en-US" sz="3400" dirty="0" err="1">
                <a:solidFill>
                  <a:prstClr val="white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Equipamento</a:t>
            </a:r>
            <a:r>
              <a:rPr lang="en-US" sz="3400" dirty="0">
                <a:solidFill>
                  <a:prstClr val="white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58D91-FFF4-6357-DE6D-06A1C2A219D8}"/>
              </a:ext>
            </a:extLst>
          </p:cNvPr>
          <p:cNvSpPr txBox="1"/>
          <p:nvPr/>
        </p:nvSpPr>
        <p:spPr>
          <a:xfrm>
            <a:off x="9190258" y="7225091"/>
            <a:ext cx="9097741" cy="624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480"/>
              </a:lnSpc>
              <a:defRPr/>
            </a:pPr>
            <a:r>
              <a:rPr lang="pt-BR" sz="3400" dirty="0">
                <a:solidFill>
                  <a:prstClr val="white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Trabalhando com precauções de oxigênio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C0BD49-FC28-2564-3052-2817A4351A60}"/>
              </a:ext>
            </a:extLst>
          </p:cNvPr>
          <p:cNvSpPr txBox="1"/>
          <p:nvPr/>
        </p:nvSpPr>
        <p:spPr>
          <a:xfrm>
            <a:off x="9270106" y="5811594"/>
            <a:ext cx="8303578" cy="7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Marcação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adequada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cilindro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kumimoji="0" lang="en-US" sz="3400" i="0" u="none" strike="noStrike" kern="1200" cap="none" spc="12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08F7E4-B44A-81CA-0A37-1F15ADE6E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333" y="1932224"/>
            <a:ext cx="762066" cy="762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E2FF0C-38F0-81C8-21F6-A9B70B42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01" y="3240041"/>
            <a:ext cx="762066" cy="762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B1E5D6-B42F-1064-D8C3-8546A530B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830" y="5817640"/>
            <a:ext cx="762066" cy="762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7DF8EA-4C05-ED66-41DA-418CABBB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01" y="7173432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4256568" y="9286903"/>
            <a:ext cx="5660722" cy="494582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126760" y="1268326"/>
            <a:ext cx="11161240" cy="8586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Descreva a estrutura do curso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RAID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Nitrox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Descreva as conexões com outros programas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RAID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Liste as habilidades para o programa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RAID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Nitrox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Por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que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aprendemos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isso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O mergulho com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Nitrox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envolve planejamento.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É necessário observar os limites de </a:t>
            </a:r>
            <a:r>
              <a:rPr lang="pt-BR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PpO2</a:t>
            </a: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É necessário monitorar os limites do </a:t>
            </a:r>
            <a:r>
              <a:rPr lang="pt-BR" sz="32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SNC</a:t>
            </a:r>
            <a:r>
              <a:rPr lang="pt-BR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Planeje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todos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os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Mergulhos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Instrutores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: 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Certifique-se de ter as ferramentas necessárias.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 Bold"/>
              </a:rPr>
              <a:t>Mantenha seu treinamento atualizado</a:t>
            </a:r>
            <a:r>
              <a:rPr lang="pt-BR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 Bold"/>
              </a:rPr>
              <a:t>.</a:t>
            </a:r>
            <a:endParaRPr lang="en-US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 Bold"/>
            </a:endParaRPr>
          </a:p>
          <a:p>
            <a:pPr algn="l"/>
            <a:endParaRPr lang="en-US" sz="3000" dirty="0">
              <a:solidFill>
                <a:srgbClr val="FFFFFF"/>
              </a:solidFill>
              <a:latin typeface="Open Sans Bold" panose="020B0806030504020204" charset="0"/>
              <a:ea typeface="Roboto Bold"/>
              <a:cs typeface="Open Sans Bold" panose="020B0806030504020204" charset="0"/>
              <a:sym typeface="Roboto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363289" y="2092850"/>
            <a:ext cx="7224749" cy="722474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50013" y="1058916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93640" y="1483869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D6B80A-B042-5CF0-9CD7-317EFCBD1D8F}"/>
              </a:ext>
            </a:extLst>
          </p:cNvPr>
          <p:cNvSpPr txBox="1"/>
          <p:nvPr/>
        </p:nvSpPr>
        <p:spPr>
          <a:xfrm>
            <a:off x="7062374" y="-375548"/>
            <a:ext cx="8407942" cy="149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6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RESUMO</a:t>
            </a:r>
            <a:endParaRPr lang="en-US" sz="6000" dirty="0">
              <a:solidFill>
                <a:schemeClr val="bg1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858434" y="8125505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D6B80A-B042-5CF0-9CD7-317EFCBD1D8F}"/>
              </a:ext>
            </a:extLst>
          </p:cNvPr>
          <p:cNvSpPr txBox="1"/>
          <p:nvPr/>
        </p:nvSpPr>
        <p:spPr>
          <a:xfrm>
            <a:off x="9056415" y="3924300"/>
            <a:ext cx="8407942" cy="156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8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80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05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25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0"/>
              </a:lnSpc>
            </a:pP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Por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que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Nitrox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1032" y="3354584"/>
            <a:ext cx="17856968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Disponível em todos os cursos após o </a:t>
            </a:r>
            <a:r>
              <a:rPr lang="pt-BR" sz="3600" spc="137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OW20</a:t>
            </a: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 (pode ser feito como trampolim do </a:t>
            </a:r>
            <a:r>
              <a:rPr lang="pt-BR" sz="3600" spc="137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OW</a:t>
            </a: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. O </a:t>
            </a:r>
            <a:r>
              <a:rPr lang="pt-BR" sz="3600" spc="137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OW</a:t>
            </a: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 é aprovado antes do </a:t>
            </a:r>
            <a:r>
              <a:rPr lang="pt-BR" sz="3600" spc="137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Nitrox</a:t>
            </a: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).</a:t>
            </a:r>
          </a:p>
          <a:p>
            <a:pPr marL="571500" lvl="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Permite </a:t>
            </a:r>
            <a:r>
              <a:rPr lang="pt-BR" sz="3600" spc="137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NDLs</a:t>
            </a: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 mais seguros, se planejado.</a:t>
            </a:r>
          </a:p>
          <a:p>
            <a:pPr marL="571500" lvl="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Introduz os alunos a novos procedimentos.</a:t>
            </a:r>
          </a:p>
          <a:p>
            <a:pPr marL="571500" lvl="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Trampolim para procedimentos de </a:t>
            </a:r>
            <a:r>
              <a:rPr lang="pt-BR" sz="3600" spc="137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CCR</a:t>
            </a: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.</a:t>
            </a:r>
          </a:p>
          <a:p>
            <a:pPr marL="571500" lvl="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37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Cerebri Bold"/>
              </a:rPr>
              <a:t>Trampolim para Mergulho Técnico.</a:t>
            </a:r>
            <a:endParaRPr lang="en-US" sz="3600" spc="137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Cerebri Bold"/>
            </a:endParaRPr>
          </a:p>
          <a:p>
            <a:pPr marL="342900" lvl="0" indent="-342900" algn="l">
              <a:lnSpc>
                <a:spcPts val="3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b="1" spc="137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 Bold"/>
            </a:endParaRPr>
          </a:p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endParaRPr lang="en-US" sz="3200" b="1" spc="137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13738" y="653559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91906" y="3544292"/>
            <a:ext cx="15705308" cy="2404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Descrever a estrutura do curso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Descrever as conexões com outros programas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Listar as habilidades necessárias para o programa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1384328" y="745909"/>
            <a:ext cx="10047317" cy="1617935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300358"/>
            <a:ext cx="8293195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6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OBJETIVOS</a:t>
            </a:r>
            <a:endParaRPr lang="en-US" sz="66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13738" y="7929582"/>
            <a:ext cx="8632616" cy="723862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72892" y="2861687"/>
            <a:ext cx="16162508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Estrutura do curso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Revisar os padrões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Descrever os cursos opcionais de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Descrever as conexões com outros programas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Definir as habilidades para o programa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Utilizar o Guia do Instrutor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para acompanhar</a:t>
            </a:r>
            <a:r>
              <a:rPr lang="pt-BR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en-US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4"/>
            <a:ext cx="10047317" cy="1833958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24034" y="1431996"/>
            <a:ext cx="8293195" cy="839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8000" b="1" dirty="0" err="1">
                <a:solidFill>
                  <a:schemeClr val="bg1"/>
                </a:solidFill>
                <a:latin typeface="Arial" pitchFamily="34" charset="0"/>
                <a:ea typeface="Roboto Bold" panose="020B0604020202020204" charset="0"/>
                <a:cs typeface="Arial" pitchFamily="34" charset="0"/>
              </a:rPr>
              <a:t>Visão</a:t>
            </a:r>
            <a:r>
              <a:rPr lang="en-US" sz="8000" b="1" dirty="0">
                <a:solidFill>
                  <a:schemeClr val="bg1"/>
                </a:solidFill>
                <a:latin typeface="Arial" pitchFamily="34" charset="0"/>
                <a:ea typeface="Roboto Bold" panose="020B060402020202020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Arial" pitchFamily="34" charset="0"/>
                <a:ea typeface="Roboto Bold" panose="020B0604020202020204" charset="0"/>
                <a:cs typeface="Arial" pitchFamily="34" charset="0"/>
              </a:rPr>
              <a:t>Geral</a:t>
            </a:r>
            <a:endParaRPr lang="en-US" sz="4800" spc="727" dirty="0">
              <a:solidFill>
                <a:schemeClr val="bg1"/>
              </a:solidFill>
              <a:latin typeface="Arial" pitchFamily="34" charset="0"/>
              <a:ea typeface="Roboto Bold" panose="020B0604020202020204" charset="0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1430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13738" y="653559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68702" y="3145409"/>
            <a:ext cx="16535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Manuais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de Teoria On-line.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Management.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Open Water Training.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Aprovação de habilidades opcionais em águas abertas</a:t>
            </a:r>
            <a:r>
              <a:rPr lang="en-US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435289"/>
            <a:ext cx="10047317" cy="2115924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74899"/>
            <a:ext cx="8293195" cy="83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6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RAID NITROX</a:t>
            </a:r>
          </a:p>
        </p:txBody>
      </p:sp>
    </p:spTree>
    <p:extLst>
      <p:ext uri="{BB962C8B-B14F-4D97-AF65-F5344CB8AC3E}">
        <p14:creationId xmlns:p14="http://schemas.microsoft.com/office/powerpoint/2010/main" val="21580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45572" y="809582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57916" y="3062251"/>
            <a:ext cx="1616250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Projetado para começar nos primeiros cursos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Open Water 20.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Explorer 30.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Pode ser executado em conjunto ou de forma independente.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Teoria do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em todos os níveis principais após o Open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Water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20</a:t>
            </a:r>
            <a:r>
              <a:rPr lang="pt-BR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181905" y="628147"/>
            <a:ext cx="10047317" cy="1727146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6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RAID NITROX</a:t>
            </a:r>
          </a:p>
        </p:txBody>
      </p:sp>
    </p:spTree>
    <p:extLst>
      <p:ext uri="{BB962C8B-B14F-4D97-AF65-F5344CB8AC3E}">
        <p14:creationId xmlns:p14="http://schemas.microsoft.com/office/powerpoint/2010/main" val="100809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129" y="3158444"/>
            <a:ext cx="1069244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Caminhos importantes do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Níveis de Treinamento Básico.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Pode ser feito com o Explorer 30.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Pode ser feito com o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OW20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Possível através do Treinamento REMOTO.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991078" y="536428"/>
            <a:ext cx="10056243" cy="2064298"/>
            <a:chOff x="-2351" y="-54362"/>
            <a:chExt cx="2648558" cy="668751"/>
          </a:xfrm>
        </p:grpSpPr>
        <p:sp>
          <p:nvSpPr>
            <p:cNvPr id="17" name="Freeform 17"/>
            <p:cNvSpPr/>
            <p:nvPr/>
          </p:nvSpPr>
          <p:spPr>
            <a:xfrm>
              <a:off x="-2351" y="-54362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6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RAID NITROX</a:t>
            </a:r>
          </a:p>
        </p:txBody>
      </p:sp>
      <p:pic>
        <p:nvPicPr>
          <p:cNvPr id="4" name="Imagem 3" descr="Gráfico&#10;&#10;O conteúdo gerado por IA pode estar incorreto.">
            <a:extLst>
              <a:ext uri="{FF2B5EF4-FFF2-40B4-BE49-F238E27FC236}">
                <a16:creationId xmlns:a16="http://schemas.microsoft.com/office/drawing/2014/main" id="{28DDFE1B-58C5-2F8A-A53C-3C0CD24CC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90" y="-33975"/>
            <a:ext cx="727290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87183" y="7427374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30152" y="2676463"/>
            <a:ext cx="12871566" cy="4346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 Instructor  Guide.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Profundidades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e </a:t>
            </a: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Habilidades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específicas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Nitrox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Manuais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do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Aluno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Esboço de profundidades e habilidades dos Alunos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766610" y="146912"/>
            <a:ext cx="10047317" cy="1828775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699727"/>
            <a:ext cx="8293195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600" b="1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NORMAS</a:t>
            </a:r>
            <a:endParaRPr lang="en-US" sz="6600" b="1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89303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3EACBF-5275-56C9-9A66-77C6AD9D9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AB3281C-2350-B814-C088-CB79B3B018E2}"/>
              </a:ext>
            </a:extLst>
          </p:cNvPr>
          <p:cNvGrpSpPr>
            <a:grpSpLocks noChangeAspect="1"/>
          </p:cNvGrpSpPr>
          <p:nvPr/>
        </p:nvGrpSpPr>
        <p:grpSpPr>
          <a:xfrm>
            <a:off x="9887183" y="7427374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770F620-A7DD-8157-E619-F37435FE19F9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1008AA6-BC95-4076-CAF3-D5754DC4E637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86CC654E-B006-D7E1-889C-13E190BAE886}"/>
              </a:ext>
            </a:extLst>
          </p:cNvPr>
          <p:cNvSpPr txBox="1"/>
          <p:nvPr/>
        </p:nvSpPr>
        <p:spPr>
          <a:xfrm>
            <a:off x="372892" y="2565030"/>
            <a:ext cx="14843338" cy="5316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Normas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Gerais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2857500" lvl="5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Proporções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2857500" lvl="5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Normas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Gerais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2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Mergulhos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Opcionais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(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avisos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sobre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profundidades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).</a:t>
            </a:r>
          </a:p>
          <a:p>
            <a:pPr marL="2857500" lvl="5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Dive 1 = </a:t>
            </a: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25m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/ 82 ft maximum.</a:t>
            </a:r>
          </a:p>
          <a:p>
            <a:pPr marL="2857500" lvl="5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Dive 2 = 40m / 130 ft maximum. </a:t>
            </a: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67CEC09-C38D-7277-262B-E3044DE64D48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7B16CAF-06C8-DBF0-B154-7DE0BAC3101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11E18E3-6403-A535-A43A-8EC7A8818CA7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DC9CBCD-2A45-9FB9-EAEB-C09F63ABB180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07083C4-3A24-9FDE-45CB-88AE53A9B986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9C40EC3-20B0-8572-5749-B02079D0C588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DCEC81-8C57-305E-6664-94A4301ADFB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49C3B7C-C5A9-8D54-CECC-E3AF6F865288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81D87BF-347D-725E-CC3D-955D2934D64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0A858650-32AA-21D8-7E3D-F36C1663D472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EF0AFEB-FA1A-0D1F-8BD0-875193DDDB57}"/>
              </a:ext>
            </a:extLst>
          </p:cNvPr>
          <p:cNvGrpSpPr/>
          <p:nvPr/>
        </p:nvGrpSpPr>
        <p:grpSpPr>
          <a:xfrm>
            <a:off x="-728723" y="452214"/>
            <a:ext cx="10047317" cy="1663095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DA00497-2999-D17E-A897-F55BF34E50DB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6BA6881-F171-A078-DAAF-2C5767F2D55B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E961EE52-E2FF-F44D-4C27-8FBEF7783BE2}"/>
              </a:ext>
            </a:extLst>
          </p:cNvPr>
          <p:cNvSpPr txBox="1"/>
          <p:nvPr/>
        </p:nvSpPr>
        <p:spPr>
          <a:xfrm>
            <a:off x="643207" y="997063"/>
            <a:ext cx="8293195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600" b="1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NORMAS</a:t>
            </a:r>
            <a:endParaRPr lang="en-US" sz="6600" b="1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47155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ITP 06 2020 Developing Presentations and Evaluations (In-Water) 28 October 2020</Template>
  <TotalTime>70</TotalTime>
  <Words>679</Words>
  <Application>Microsoft Office PowerPoint</Application>
  <PresentationFormat>Personalizar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Aptos</vt:lpstr>
      <vt:lpstr>Open Sans</vt:lpstr>
      <vt:lpstr>Open Sans Bold</vt:lpstr>
      <vt:lpstr>Open Sans Semibold</vt:lpstr>
      <vt:lpstr>Courier New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Asiphe Bentele</dc:creator>
  <cp:lastModifiedBy>CARLOS DE MORAIS</cp:lastModifiedBy>
  <cp:revision>24</cp:revision>
  <dcterms:created xsi:type="dcterms:W3CDTF">2025-01-14T17:34:07Z</dcterms:created>
  <dcterms:modified xsi:type="dcterms:W3CDTF">2025-10-13T19:45:30Z</dcterms:modified>
  <dc:identifier>DAGNKOLPfxM</dc:identifier>
</cp:coreProperties>
</file>