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66" r:id="rId4"/>
    <p:sldId id="307" r:id="rId5"/>
    <p:sldId id="330" r:id="rId6"/>
    <p:sldId id="308" r:id="rId7"/>
    <p:sldId id="309" r:id="rId8"/>
    <p:sldId id="339" r:id="rId9"/>
    <p:sldId id="310" r:id="rId10"/>
    <p:sldId id="340" r:id="rId11"/>
    <p:sldId id="311" r:id="rId12"/>
    <p:sldId id="331" r:id="rId13"/>
    <p:sldId id="332" r:id="rId14"/>
    <p:sldId id="313" r:id="rId15"/>
    <p:sldId id="333" r:id="rId16"/>
    <p:sldId id="314" r:id="rId17"/>
    <p:sldId id="334" r:id="rId18"/>
    <p:sldId id="315" r:id="rId19"/>
    <p:sldId id="341" r:id="rId20"/>
    <p:sldId id="342" r:id="rId21"/>
    <p:sldId id="343" r:id="rId22"/>
    <p:sldId id="344" r:id="rId23"/>
    <p:sldId id="264" r:id="rId24"/>
    <p:sldId id="329" r:id="rId25"/>
    <p:sldId id="263" r:id="rId26"/>
  </p:sldIdLst>
  <p:sldSz cx="18288000" cy="10287000"/>
  <p:notesSz cx="6858000" cy="9144000"/>
  <p:embeddedFontLst>
    <p:embeddedFont>
      <p:font typeface="Open Sans" panose="020B0606030504020204" pitchFamily="34" charset="0"/>
      <p:regular r:id="rId28"/>
      <p:bold r:id="rId29"/>
      <p:italic r:id="rId30"/>
      <p:boldItalic r:id="rId31"/>
    </p:embeddedFont>
    <p:embeddedFont>
      <p:font typeface="Open Sans Bold" panose="020B0806030504020204" charset="0"/>
      <p:regular r:id="rId32"/>
      <p:bold r:id="rId33"/>
      <p:italic r:id="rId34"/>
      <p:boldItalic r:id="rId35"/>
    </p:embeddedFont>
    <p:embeddedFont>
      <p:font typeface="Open Sans Semibold" panose="020B0706030804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07" autoAdjust="0"/>
  </p:normalViewPr>
  <p:slideViewPr>
    <p:cSldViewPr>
      <p:cViewPr varScale="1">
        <p:scale>
          <a:sx n="47" d="100"/>
          <a:sy n="47" d="100"/>
        </p:scale>
        <p:origin x="1166" y="2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DE MORAIS" userId="82fa4c73a48e354f" providerId="LiveId" clId="{2AC0B3E1-B9F7-4355-9ED6-699F51EE0FAE}"/>
    <pc:docChg chg="custSel modSld">
      <pc:chgData name="CARLOS DE MORAIS" userId="82fa4c73a48e354f" providerId="LiveId" clId="{2AC0B3E1-B9F7-4355-9ED6-699F51EE0FAE}" dt="2025-10-13T19:31:50.361" v="142" actId="20577"/>
      <pc:docMkLst>
        <pc:docMk/>
      </pc:docMkLst>
      <pc:sldChg chg="modSp mod">
        <pc:chgData name="CARLOS DE MORAIS" userId="82fa4c73a48e354f" providerId="LiveId" clId="{2AC0B3E1-B9F7-4355-9ED6-699F51EE0FAE}" dt="2025-10-13T19:21:34.588" v="0" actId="113"/>
        <pc:sldMkLst>
          <pc:docMk/>
          <pc:sldMk cId="0" sldId="257"/>
        </pc:sldMkLst>
        <pc:spChg chg="mod">
          <ac:chgData name="CARLOS DE MORAIS" userId="82fa4c73a48e354f" providerId="LiveId" clId="{2AC0B3E1-B9F7-4355-9ED6-699F51EE0FAE}" dt="2025-10-13T19:21:34.588" v="0" actId="113"/>
          <ac:spMkLst>
            <pc:docMk/>
            <pc:sldMk cId="0" sldId="257"/>
            <ac:spMk id="23" creationId="{00000000-0000-0000-0000-000000000000}"/>
          </ac:spMkLst>
        </pc:spChg>
      </pc:sldChg>
      <pc:sldChg chg="modSp mod">
        <pc:chgData name="CARLOS DE MORAIS" userId="82fa4c73a48e354f" providerId="LiveId" clId="{2AC0B3E1-B9F7-4355-9ED6-699F51EE0FAE}" dt="2025-10-13T19:31:50.361" v="142" actId="20577"/>
        <pc:sldMkLst>
          <pc:docMk/>
          <pc:sldMk cId="0" sldId="264"/>
        </pc:sldMkLst>
        <pc:spChg chg="mod">
          <ac:chgData name="CARLOS DE MORAIS" userId="82fa4c73a48e354f" providerId="LiveId" clId="{2AC0B3E1-B9F7-4355-9ED6-699F51EE0FAE}" dt="2025-10-13T19:31:50.361" v="142" actId="20577"/>
          <ac:spMkLst>
            <pc:docMk/>
            <pc:sldMk cId="0" sldId="264"/>
            <ac:spMk id="2" creationId="{00000000-0000-0000-0000-000000000000}"/>
          </ac:spMkLst>
        </pc:spChg>
      </pc:sldChg>
      <pc:sldChg chg="modSp mod">
        <pc:chgData name="CARLOS DE MORAIS" userId="82fa4c73a48e354f" providerId="LiveId" clId="{2AC0B3E1-B9F7-4355-9ED6-699F51EE0FAE}" dt="2025-10-13T19:22:54.809" v="22" actId="1076"/>
        <pc:sldMkLst>
          <pc:docMk/>
          <pc:sldMk cId="0" sldId="266"/>
        </pc:sldMkLst>
        <pc:spChg chg="mod">
          <ac:chgData name="CARLOS DE MORAIS" userId="82fa4c73a48e354f" providerId="LiveId" clId="{2AC0B3E1-B9F7-4355-9ED6-699F51EE0FAE}" dt="2025-10-13T19:22:24.910" v="17" actId="20577"/>
          <ac:spMkLst>
            <pc:docMk/>
            <pc:sldMk cId="0" sldId="266"/>
            <ac:spMk id="2" creationId="{00000000-0000-0000-0000-000000000000}"/>
          </ac:spMkLst>
        </pc:spChg>
        <pc:spChg chg="mod">
          <ac:chgData name="CARLOS DE MORAIS" userId="82fa4c73a48e354f" providerId="LiveId" clId="{2AC0B3E1-B9F7-4355-9ED6-699F51EE0FAE}" dt="2025-10-13T19:22:54.809" v="22" actId="1076"/>
          <ac:spMkLst>
            <pc:docMk/>
            <pc:sldMk cId="0" sldId="266"/>
            <ac:spMk id="19" creationId="{00000000-0000-0000-0000-000000000000}"/>
          </ac:spMkLst>
        </pc:spChg>
      </pc:sldChg>
      <pc:sldChg chg="modSp mod">
        <pc:chgData name="CARLOS DE MORAIS" userId="82fa4c73a48e354f" providerId="LiveId" clId="{2AC0B3E1-B9F7-4355-9ED6-699F51EE0FAE}" dt="2025-10-13T19:23:07.319" v="23" actId="113"/>
        <pc:sldMkLst>
          <pc:docMk/>
          <pc:sldMk cId="2143039120" sldId="307"/>
        </pc:sldMkLst>
        <pc:spChg chg="mod">
          <ac:chgData name="CARLOS DE MORAIS" userId="82fa4c73a48e354f" providerId="LiveId" clId="{2AC0B3E1-B9F7-4355-9ED6-699F51EE0FAE}" dt="2025-10-13T19:23:07.319" v="23" actId="113"/>
          <ac:spMkLst>
            <pc:docMk/>
            <pc:sldMk cId="2143039120" sldId="307"/>
            <ac:spMk id="2" creationId="{00000000-0000-0000-0000-000000000000}"/>
          </ac:spMkLst>
        </pc:spChg>
        <pc:spChg chg="mod">
          <ac:chgData name="CARLOS DE MORAIS" userId="82fa4c73a48e354f" providerId="LiveId" clId="{2AC0B3E1-B9F7-4355-9ED6-699F51EE0FAE}" dt="2025-10-13T19:22:49.726" v="21" actId="1076"/>
          <ac:spMkLst>
            <pc:docMk/>
            <pc:sldMk cId="2143039120" sldId="307"/>
            <ac:spMk id="19" creationId="{00000000-0000-0000-0000-000000000000}"/>
          </ac:spMkLst>
        </pc:spChg>
      </pc:sldChg>
      <pc:sldChg chg="modSp mod">
        <pc:chgData name="CARLOS DE MORAIS" userId="82fa4c73a48e354f" providerId="LiveId" clId="{2AC0B3E1-B9F7-4355-9ED6-699F51EE0FAE}" dt="2025-10-13T19:23:50.104" v="31" actId="113"/>
        <pc:sldMkLst>
          <pc:docMk/>
          <pc:sldMk cId="215802566" sldId="308"/>
        </pc:sldMkLst>
        <pc:spChg chg="mod">
          <ac:chgData name="CARLOS DE MORAIS" userId="82fa4c73a48e354f" providerId="LiveId" clId="{2AC0B3E1-B9F7-4355-9ED6-699F51EE0FAE}" dt="2025-10-13T19:23:50.104" v="31" actId="113"/>
          <ac:spMkLst>
            <pc:docMk/>
            <pc:sldMk cId="215802566" sldId="308"/>
            <ac:spMk id="2" creationId="{00000000-0000-0000-0000-000000000000}"/>
          </ac:spMkLst>
        </pc:spChg>
        <pc:spChg chg="mod">
          <ac:chgData name="CARLOS DE MORAIS" userId="82fa4c73a48e354f" providerId="LiveId" clId="{2AC0B3E1-B9F7-4355-9ED6-699F51EE0FAE}" dt="2025-10-13T19:23:43.913" v="30" actId="1076"/>
          <ac:spMkLst>
            <pc:docMk/>
            <pc:sldMk cId="215802566" sldId="308"/>
            <ac:spMk id="19" creationId="{00000000-0000-0000-0000-000000000000}"/>
          </ac:spMkLst>
        </pc:spChg>
      </pc:sldChg>
      <pc:sldChg chg="modSp mod">
        <pc:chgData name="CARLOS DE MORAIS" userId="82fa4c73a48e354f" providerId="LiveId" clId="{2AC0B3E1-B9F7-4355-9ED6-699F51EE0FAE}" dt="2025-10-13T19:24:26.792" v="42" actId="20577"/>
        <pc:sldMkLst>
          <pc:docMk/>
          <pc:sldMk cId="1008093198" sldId="309"/>
        </pc:sldMkLst>
        <pc:spChg chg="mod">
          <ac:chgData name="CARLOS DE MORAIS" userId="82fa4c73a48e354f" providerId="LiveId" clId="{2AC0B3E1-B9F7-4355-9ED6-699F51EE0FAE}" dt="2025-10-13T19:24:26.792" v="42" actId="20577"/>
          <ac:spMkLst>
            <pc:docMk/>
            <pc:sldMk cId="1008093198" sldId="309"/>
            <ac:spMk id="2" creationId="{00000000-0000-0000-0000-000000000000}"/>
          </ac:spMkLst>
        </pc:spChg>
      </pc:sldChg>
      <pc:sldChg chg="modSp mod">
        <pc:chgData name="CARLOS DE MORAIS" userId="82fa4c73a48e354f" providerId="LiveId" clId="{2AC0B3E1-B9F7-4355-9ED6-699F51EE0FAE}" dt="2025-10-13T19:26:00.654" v="68" actId="20577"/>
        <pc:sldMkLst>
          <pc:docMk/>
          <pc:sldMk cId="1205203593" sldId="310"/>
        </pc:sldMkLst>
        <pc:spChg chg="mod">
          <ac:chgData name="CARLOS DE MORAIS" userId="82fa4c73a48e354f" providerId="LiveId" clId="{2AC0B3E1-B9F7-4355-9ED6-699F51EE0FAE}" dt="2025-10-13T19:26:00.654" v="68" actId="20577"/>
          <ac:spMkLst>
            <pc:docMk/>
            <pc:sldMk cId="1205203593" sldId="310"/>
            <ac:spMk id="2" creationId="{00000000-0000-0000-0000-000000000000}"/>
          </ac:spMkLst>
        </pc:spChg>
      </pc:sldChg>
      <pc:sldChg chg="modSp mod">
        <pc:chgData name="CARLOS DE MORAIS" userId="82fa4c73a48e354f" providerId="LiveId" clId="{2AC0B3E1-B9F7-4355-9ED6-699F51EE0FAE}" dt="2025-10-13T19:27:04.895" v="86" actId="20577"/>
        <pc:sldMkLst>
          <pc:docMk/>
          <pc:sldMk cId="893032876" sldId="311"/>
        </pc:sldMkLst>
        <pc:spChg chg="mod">
          <ac:chgData name="CARLOS DE MORAIS" userId="82fa4c73a48e354f" providerId="LiveId" clId="{2AC0B3E1-B9F7-4355-9ED6-699F51EE0FAE}" dt="2025-10-13T19:27:04.895" v="86" actId="20577"/>
          <ac:spMkLst>
            <pc:docMk/>
            <pc:sldMk cId="893032876" sldId="311"/>
            <ac:spMk id="2" creationId="{00000000-0000-0000-0000-000000000000}"/>
          </ac:spMkLst>
        </pc:spChg>
      </pc:sldChg>
      <pc:sldChg chg="modSp mod">
        <pc:chgData name="CARLOS DE MORAIS" userId="82fa4c73a48e354f" providerId="LiveId" clId="{2AC0B3E1-B9F7-4355-9ED6-699F51EE0FAE}" dt="2025-10-13T19:28:03.133" v="97" actId="113"/>
        <pc:sldMkLst>
          <pc:docMk/>
          <pc:sldMk cId="4153448838" sldId="313"/>
        </pc:sldMkLst>
        <pc:spChg chg="mod">
          <ac:chgData name="CARLOS DE MORAIS" userId="82fa4c73a48e354f" providerId="LiveId" clId="{2AC0B3E1-B9F7-4355-9ED6-699F51EE0FAE}" dt="2025-10-13T19:28:03.133" v="97" actId="113"/>
          <ac:spMkLst>
            <pc:docMk/>
            <pc:sldMk cId="4153448838" sldId="313"/>
            <ac:spMk id="2" creationId="{00000000-0000-0000-0000-000000000000}"/>
          </ac:spMkLst>
        </pc:spChg>
      </pc:sldChg>
      <pc:sldChg chg="modSp mod">
        <pc:chgData name="CARLOS DE MORAIS" userId="82fa4c73a48e354f" providerId="LiveId" clId="{2AC0B3E1-B9F7-4355-9ED6-699F51EE0FAE}" dt="2025-10-13T19:28:46.695" v="105" actId="20577"/>
        <pc:sldMkLst>
          <pc:docMk/>
          <pc:sldMk cId="2111604213" sldId="314"/>
        </pc:sldMkLst>
        <pc:spChg chg="mod">
          <ac:chgData name="CARLOS DE MORAIS" userId="82fa4c73a48e354f" providerId="LiveId" clId="{2AC0B3E1-B9F7-4355-9ED6-699F51EE0FAE}" dt="2025-10-13T19:28:46.695" v="105" actId="20577"/>
          <ac:spMkLst>
            <pc:docMk/>
            <pc:sldMk cId="2111604213" sldId="314"/>
            <ac:spMk id="2" creationId="{00000000-0000-0000-0000-000000000000}"/>
          </ac:spMkLst>
        </pc:spChg>
      </pc:sldChg>
      <pc:sldChg chg="modSp mod">
        <pc:chgData name="CARLOS DE MORAIS" userId="82fa4c73a48e354f" providerId="LiveId" clId="{2AC0B3E1-B9F7-4355-9ED6-699F51EE0FAE}" dt="2025-10-13T19:29:09.202" v="107" actId="113"/>
        <pc:sldMkLst>
          <pc:docMk/>
          <pc:sldMk cId="2608928303" sldId="315"/>
        </pc:sldMkLst>
        <pc:spChg chg="mod">
          <ac:chgData name="CARLOS DE MORAIS" userId="82fa4c73a48e354f" providerId="LiveId" clId="{2AC0B3E1-B9F7-4355-9ED6-699F51EE0FAE}" dt="2025-10-13T19:29:09.202" v="107" actId="113"/>
          <ac:spMkLst>
            <pc:docMk/>
            <pc:sldMk cId="2608928303" sldId="315"/>
            <ac:spMk id="2" creationId="{00000000-0000-0000-0000-000000000000}"/>
          </ac:spMkLst>
        </pc:spChg>
      </pc:sldChg>
      <pc:sldChg chg="modSp mod">
        <pc:chgData name="CARLOS DE MORAIS" userId="82fa4c73a48e354f" providerId="LiveId" clId="{2AC0B3E1-B9F7-4355-9ED6-699F51EE0FAE}" dt="2025-10-13T19:23:32.531" v="29" actId="20577"/>
        <pc:sldMkLst>
          <pc:docMk/>
          <pc:sldMk cId="52451282" sldId="330"/>
        </pc:sldMkLst>
        <pc:spChg chg="mod">
          <ac:chgData name="CARLOS DE MORAIS" userId="82fa4c73a48e354f" providerId="LiveId" clId="{2AC0B3E1-B9F7-4355-9ED6-699F51EE0FAE}" dt="2025-10-13T19:23:32.531" v="29" actId="20577"/>
          <ac:spMkLst>
            <pc:docMk/>
            <pc:sldMk cId="52451282" sldId="330"/>
            <ac:spMk id="2" creationId="{75DFD962-7396-D10B-C871-1E144D304866}"/>
          </ac:spMkLst>
        </pc:spChg>
        <pc:spChg chg="mod">
          <ac:chgData name="CARLOS DE MORAIS" userId="82fa4c73a48e354f" providerId="LiveId" clId="{2AC0B3E1-B9F7-4355-9ED6-699F51EE0FAE}" dt="2025-10-13T19:23:18.705" v="24" actId="113"/>
          <ac:spMkLst>
            <pc:docMk/>
            <pc:sldMk cId="52451282" sldId="330"/>
            <ac:spMk id="19" creationId="{08B617AB-4BAB-A597-9A59-47D227F0C216}"/>
          </ac:spMkLst>
        </pc:spChg>
      </pc:sldChg>
      <pc:sldChg chg="modSp mod">
        <pc:chgData name="CARLOS DE MORAIS" userId="82fa4c73a48e354f" providerId="LiveId" clId="{2AC0B3E1-B9F7-4355-9ED6-699F51EE0FAE}" dt="2025-10-13T19:27:23.182" v="91" actId="20577"/>
        <pc:sldMkLst>
          <pc:docMk/>
          <pc:sldMk cId="2471557469" sldId="331"/>
        </pc:sldMkLst>
        <pc:spChg chg="mod">
          <ac:chgData name="CARLOS DE MORAIS" userId="82fa4c73a48e354f" providerId="LiveId" clId="{2AC0B3E1-B9F7-4355-9ED6-699F51EE0FAE}" dt="2025-10-13T19:27:23.182" v="91" actId="20577"/>
          <ac:spMkLst>
            <pc:docMk/>
            <pc:sldMk cId="2471557469" sldId="331"/>
            <ac:spMk id="2" creationId="{86CC654E-B006-D7E1-889C-13E190BAE886}"/>
          </ac:spMkLst>
        </pc:spChg>
      </pc:sldChg>
      <pc:sldChg chg="modSp mod">
        <pc:chgData name="CARLOS DE MORAIS" userId="82fa4c73a48e354f" providerId="LiveId" clId="{2AC0B3E1-B9F7-4355-9ED6-699F51EE0FAE}" dt="2025-10-13T19:27:51.845" v="96" actId="20577"/>
        <pc:sldMkLst>
          <pc:docMk/>
          <pc:sldMk cId="4180542816" sldId="332"/>
        </pc:sldMkLst>
        <pc:spChg chg="mod">
          <ac:chgData name="CARLOS DE MORAIS" userId="82fa4c73a48e354f" providerId="LiveId" clId="{2AC0B3E1-B9F7-4355-9ED6-699F51EE0FAE}" dt="2025-10-13T19:27:51.845" v="96" actId="20577"/>
          <ac:spMkLst>
            <pc:docMk/>
            <pc:sldMk cId="4180542816" sldId="332"/>
            <ac:spMk id="2" creationId="{FF08CCCB-64F0-F4DE-873A-DF33934399AE}"/>
          </ac:spMkLst>
        </pc:spChg>
      </pc:sldChg>
      <pc:sldChg chg="modSp mod">
        <pc:chgData name="CARLOS DE MORAIS" userId="82fa4c73a48e354f" providerId="LiveId" clId="{2AC0B3E1-B9F7-4355-9ED6-699F51EE0FAE}" dt="2025-10-13T19:28:24.523" v="102" actId="20577"/>
        <pc:sldMkLst>
          <pc:docMk/>
          <pc:sldMk cId="4143237230" sldId="333"/>
        </pc:sldMkLst>
        <pc:spChg chg="mod">
          <ac:chgData name="CARLOS DE MORAIS" userId="82fa4c73a48e354f" providerId="LiveId" clId="{2AC0B3E1-B9F7-4355-9ED6-699F51EE0FAE}" dt="2025-10-13T19:28:24.523" v="102" actId="20577"/>
          <ac:spMkLst>
            <pc:docMk/>
            <pc:sldMk cId="4143237230" sldId="333"/>
            <ac:spMk id="2" creationId="{380FF8E6-E321-6CB9-A777-E553F9F90DAE}"/>
          </ac:spMkLst>
        </pc:spChg>
      </pc:sldChg>
      <pc:sldChg chg="modSp mod">
        <pc:chgData name="CARLOS DE MORAIS" userId="82fa4c73a48e354f" providerId="LiveId" clId="{2AC0B3E1-B9F7-4355-9ED6-699F51EE0FAE}" dt="2025-10-13T19:28:53.985" v="106" actId="113"/>
        <pc:sldMkLst>
          <pc:docMk/>
          <pc:sldMk cId="601457152" sldId="334"/>
        </pc:sldMkLst>
        <pc:spChg chg="mod">
          <ac:chgData name="CARLOS DE MORAIS" userId="82fa4c73a48e354f" providerId="LiveId" clId="{2AC0B3E1-B9F7-4355-9ED6-699F51EE0FAE}" dt="2025-10-13T19:28:53.985" v="106" actId="113"/>
          <ac:spMkLst>
            <pc:docMk/>
            <pc:sldMk cId="601457152" sldId="334"/>
            <ac:spMk id="2" creationId="{50E410C3-863E-CD43-9601-00FDB34EFE14}"/>
          </ac:spMkLst>
        </pc:spChg>
      </pc:sldChg>
      <pc:sldChg chg="modSp mod">
        <pc:chgData name="CARLOS DE MORAIS" userId="82fa4c73a48e354f" providerId="LiveId" clId="{2AC0B3E1-B9F7-4355-9ED6-699F51EE0FAE}" dt="2025-10-13T19:24:55.362" v="46" actId="20577"/>
        <pc:sldMkLst>
          <pc:docMk/>
          <pc:sldMk cId="3405687165" sldId="339"/>
        </pc:sldMkLst>
        <pc:spChg chg="mod">
          <ac:chgData name="CARLOS DE MORAIS" userId="82fa4c73a48e354f" providerId="LiveId" clId="{2AC0B3E1-B9F7-4355-9ED6-699F51EE0FAE}" dt="2025-10-13T19:24:55.362" v="46" actId="20577"/>
          <ac:spMkLst>
            <pc:docMk/>
            <pc:sldMk cId="3405687165" sldId="339"/>
            <ac:spMk id="2" creationId="{B7DFCC6A-00FD-0726-3341-646D468510E7}"/>
          </ac:spMkLst>
        </pc:spChg>
        <pc:spChg chg="mod">
          <ac:chgData name="CARLOS DE MORAIS" userId="82fa4c73a48e354f" providerId="LiveId" clId="{2AC0B3E1-B9F7-4355-9ED6-699F51EE0FAE}" dt="2025-10-13T19:24:37.098" v="43" actId="1076"/>
          <ac:spMkLst>
            <pc:docMk/>
            <pc:sldMk cId="3405687165" sldId="339"/>
            <ac:spMk id="19" creationId="{1B72B96D-1F28-D187-08AD-421C80669575}"/>
          </ac:spMkLst>
        </pc:spChg>
      </pc:sldChg>
      <pc:sldChg chg="modSp mod">
        <pc:chgData name="CARLOS DE MORAIS" userId="82fa4c73a48e354f" providerId="LiveId" clId="{2AC0B3E1-B9F7-4355-9ED6-699F51EE0FAE}" dt="2025-10-13T19:26:40.485" v="79" actId="20577"/>
        <pc:sldMkLst>
          <pc:docMk/>
          <pc:sldMk cId="2642076625" sldId="340"/>
        </pc:sldMkLst>
        <pc:spChg chg="mod">
          <ac:chgData name="CARLOS DE MORAIS" userId="82fa4c73a48e354f" providerId="LiveId" clId="{2AC0B3E1-B9F7-4355-9ED6-699F51EE0FAE}" dt="2025-10-13T19:26:40.485" v="79" actId="20577"/>
          <ac:spMkLst>
            <pc:docMk/>
            <pc:sldMk cId="2642076625" sldId="340"/>
            <ac:spMk id="2" creationId="{1EB00A46-455F-64C0-5110-F399C15336F4}"/>
          </ac:spMkLst>
        </pc:spChg>
      </pc:sldChg>
      <pc:sldChg chg="modSp mod">
        <pc:chgData name="CARLOS DE MORAIS" userId="82fa4c73a48e354f" providerId="LiveId" clId="{2AC0B3E1-B9F7-4355-9ED6-699F51EE0FAE}" dt="2025-10-13T19:29:40.538" v="112" actId="113"/>
        <pc:sldMkLst>
          <pc:docMk/>
          <pc:sldMk cId="3512287926" sldId="341"/>
        </pc:sldMkLst>
        <pc:spChg chg="mod">
          <ac:chgData name="CARLOS DE MORAIS" userId="82fa4c73a48e354f" providerId="LiveId" clId="{2AC0B3E1-B9F7-4355-9ED6-699F51EE0FAE}" dt="2025-10-13T19:29:40.538" v="112" actId="113"/>
          <ac:spMkLst>
            <pc:docMk/>
            <pc:sldMk cId="3512287926" sldId="341"/>
            <ac:spMk id="2" creationId="{6A3A33BE-63E0-4305-2361-BABA1A864279}"/>
          </ac:spMkLst>
        </pc:spChg>
      </pc:sldChg>
      <pc:sldChg chg="modSp mod">
        <pc:chgData name="CARLOS DE MORAIS" userId="82fa4c73a48e354f" providerId="LiveId" clId="{2AC0B3E1-B9F7-4355-9ED6-699F51EE0FAE}" dt="2025-10-13T19:30:07.846" v="117" actId="113"/>
        <pc:sldMkLst>
          <pc:docMk/>
          <pc:sldMk cId="2225921723" sldId="342"/>
        </pc:sldMkLst>
        <pc:spChg chg="mod">
          <ac:chgData name="CARLOS DE MORAIS" userId="82fa4c73a48e354f" providerId="LiveId" clId="{2AC0B3E1-B9F7-4355-9ED6-699F51EE0FAE}" dt="2025-10-13T19:30:07.846" v="117" actId="113"/>
          <ac:spMkLst>
            <pc:docMk/>
            <pc:sldMk cId="2225921723" sldId="342"/>
            <ac:spMk id="2" creationId="{FCB64001-3925-2A67-6CFA-72589F9FDBCA}"/>
          </ac:spMkLst>
        </pc:spChg>
      </pc:sldChg>
      <pc:sldChg chg="modSp mod">
        <pc:chgData name="CARLOS DE MORAIS" userId="82fa4c73a48e354f" providerId="LiveId" clId="{2AC0B3E1-B9F7-4355-9ED6-699F51EE0FAE}" dt="2025-10-13T19:30:37.795" v="125" actId="20577"/>
        <pc:sldMkLst>
          <pc:docMk/>
          <pc:sldMk cId="2440830020" sldId="343"/>
        </pc:sldMkLst>
        <pc:spChg chg="mod">
          <ac:chgData name="CARLOS DE MORAIS" userId="82fa4c73a48e354f" providerId="LiveId" clId="{2AC0B3E1-B9F7-4355-9ED6-699F51EE0FAE}" dt="2025-10-13T19:30:37.795" v="125" actId="20577"/>
          <ac:spMkLst>
            <pc:docMk/>
            <pc:sldMk cId="2440830020" sldId="343"/>
            <ac:spMk id="2" creationId="{679830C1-EB56-5554-91FB-5F4D4D2A3D98}"/>
          </ac:spMkLst>
        </pc:spChg>
      </pc:sldChg>
      <pc:sldChg chg="modSp mod">
        <pc:chgData name="CARLOS DE MORAIS" userId="82fa4c73a48e354f" providerId="LiveId" clId="{2AC0B3E1-B9F7-4355-9ED6-699F51EE0FAE}" dt="2025-10-13T19:31:17.677" v="131" actId="20577"/>
        <pc:sldMkLst>
          <pc:docMk/>
          <pc:sldMk cId="1454123851" sldId="344"/>
        </pc:sldMkLst>
        <pc:spChg chg="mod">
          <ac:chgData name="CARLOS DE MORAIS" userId="82fa4c73a48e354f" providerId="LiveId" clId="{2AC0B3E1-B9F7-4355-9ED6-699F51EE0FAE}" dt="2025-10-13T19:31:17.677" v="131" actId="20577"/>
          <ac:spMkLst>
            <pc:docMk/>
            <pc:sldMk cId="1454123851" sldId="344"/>
            <ac:spMk id="2" creationId="{7B21D1AC-0752-130C-42CE-ECA3E201C629}"/>
          </ac:spMkLst>
        </pc:spChg>
        <pc:spChg chg="mod">
          <ac:chgData name="CARLOS DE MORAIS" userId="82fa4c73a48e354f" providerId="LiveId" clId="{2AC0B3E1-B9F7-4355-9ED6-699F51EE0FAE}" dt="2025-10-13T19:31:08.225" v="128" actId="1076"/>
          <ac:spMkLst>
            <pc:docMk/>
            <pc:sldMk cId="1454123851" sldId="344"/>
            <ac:spMk id="19" creationId="{2AB1C0F2-12C0-8E78-1561-BFA247A4C9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C59FC-7CBB-4973-8DDA-28AC026D0D95}" type="datetimeFigureOut">
              <a:rPr lang="en-CA" smtClean="0"/>
              <a:pPr/>
              <a:t>2025-10-13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A8FD4-A868-4A5A-8112-05FBE422AE3B}" type="slidenum">
              <a:rPr lang="en-CA" smtClean="0"/>
              <a:pPr/>
              <a:t>‹nº›</a:t>
            </a:fld>
            <a:endParaRPr lang="en-CA" dirty="0"/>
          </a:p>
        </p:txBody>
      </p:sp>
    </p:spTree>
    <p:extLst>
      <p:ext uri="{BB962C8B-B14F-4D97-AF65-F5344CB8AC3E}">
        <p14:creationId xmlns:p14="http://schemas.microsoft.com/office/powerpoint/2010/main" val="398106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 behind Deco 40 is that even after the time and financial investment from a diver, in becoming a Deep and Nitrox diver, dive times are not extended. With the addition of deco 40 for recreational divers, they can extend their limits without having to purchase large amounts of new equipment. </a:t>
            </a:r>
            <a:br>
              <a:rPr lang="en-US" dirty="0"/>
            </a:br>
            <a:r>
              <a:rPr lang="en-US" dirty="0"/>
              <a:t>Ideally, every instructor should contemplate becoming a Deco 40 Instructor.</a:t>
            </a:r>
            <a:br>
              <a:rPr lang="en-US" dirty="0"/>
            </a:br>
            <a:r>
              <a:rPr lang="en-US" dirty="0"/>
              <a:t>For dive centers. this program is simple to install as there is minimal investment in new equipment.</a:t>
            </a:r>
            <a:br>
              <a:rPr lang="en-US" dirty="0"/>
            </a:br>
            <a:r>
              <a:rPr lang="en-US" dirty="0"/>
              <a:t>The DC only needs to add long hoses, stages and stage regulators to their standard recreational rental equipment stockpile.</a:t>
            </a:r>
          </a:p>
          <a:p>
            <a:endParaRPr lang="en-CA" dirty="0"/>
          </a:p>
        </p:txBody>
      </p:sp>
      <p:sp>
        <p:nvSpPr>
          <p:cNvPr id="4" name="Slide Number Placeholder 3"/>
          <p:cNvSpPr>
            <a:spLocks noGrp="1"/>
          </p:cNvSpPr>
          <p:nvPr>
            <p:ph type="sldNum" sz="quarter" idx="5"/>
          </p:nvPr>
        </p:nvSpPr>
        <p:spPr/>
        <p:txBody>
          <a:bodyPr/>
          <a:lstStyle/>
          <a:p>
            <a:fld id="{3ABA8FD4-A868-4A5A-8112-05FBE422AE3B}" type="slidenum">
              <a:rPr lang="en-CA" smtClean="0"/>
              <a:pPr/>
              <a:t>7</a:t>
            </a:fld>
            <a:endParaRPr lang="en-CA" dirty="0"/>
          </a:p>
        </p:txBody>
      </p:sp>
    </p:spTree>
    <p:extLst>
      <p:ext uri="{BB962C8B-B14F-4D97-AF65-F5344CB8AC3E}">
        <p14:creationId xmlns:p14="http://schemas.microsoft.com/office/powerpoint/2010/main" val="363394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EA9A9-CF92-A6BF-928E-50C97BC05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0F00F-2B3B-D2EF-5227-689F13637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BC847-7BF9-F96E-37CF-9F84685480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 behind Deco 40 is that even after the time and financial investment from a diver, in becoming a Deep and Nitrox diver, dive times are not extended. With the addition of deco 40 for recreational divers, they can extend their limits without having to purchase large amounts of new equipment. </a:t>
            </a:r>
            <a:br>
              <a:rPr lang="en-US" dirty="0"/>
            </a:br>
            <a:r>
              <a:rPr lang="en-US" dirty="0"/>
              <a:t>Ideally, every instructor should contemplate becoming a Deco 40 Instructor.</a:t>
            </a:r>
            <a:br>
              <a:rPr lang="en-US" dirty="0"/>
            </a:br>
            <a:r>
              <a:rPr lang="en-US" dirty="0"/>
              <a:t>For dive centers. this program is simple to install as there is minimal investment in new equipment.</a:t>
            </a:r>
            <a:br>
              <a:rPr lang="en-US" dirty="0"/>
            </a:br>
            <a:r>
              <a:rPr lang="en-US" dirty="0"/>
              <a:t>The DC only needs to add long hoses, stages and stage regulators to their standard recreational rental equipment stockpile.</a:t>
            </a:r>
          </a:p>
          <a:p>
            <a:endParaRPr lang="en-CA" dirty="0"/>
          </a:p>
        </p:txBody>
      </p:sp>
      <p:sp>
        <p:nvSpPr>
          <p:cNvPr id="4" name="Slide Number Placeholder 3">
            <a:extLst>
              <a:ext uri="{FF2B5EF4-FFF2-40B4-BE49-F238E27FC236}">
                <a16:creationId xmlns:a16="http://schemas.microsoft.com/office/drawing/2014/main" id="{0488BDF3-EE09-28E1-0A38-EF3220AF5B83}"/>
              </a:ext>
            </a:extLst>
          </p:cNvPr>
          <p:cNvSpPr>
            <a:spLocks noGrp="1"/>
          </p:cNvSpPr>
          <p:nvPr>
            <p:ph type="sldNum" sz="quarter" idx="5"/>
          </p:nvPr>
        </p:nvSpPr>
        <p:spPr/>
        <p:txBody>
          <a:bodyPr/>
          <a:lstStyle/>
          <a:p>
            <a:fld id="{3ABA8FD4-A868-4A5A-8112-05FBE422AE3B}" type="slidenum">
              <a:rPr lang="en-CA" smtClean="0"/>
              <a:pPr/>
              <a:t>8</a:t>
            </a:fld>
            <a:endParaRPr lang="en-CA" dirty="0"/>
          </a:p>
        </p:txBody>
      </p:sp>
    </p:spTree>
    <p:extLst>
      <p:ext uri="{BB962C8B-B14F-4D97-AF65-F5344CB8AC3E}">
        <p14:creationId xmlns:p14="http://schemas.microsoft.com/office/powerpoint/2010/main" val="202483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ABA8FD4-A868-4A5A-8112-05FBE422AE3B}" type="slidenum">
              <a:rPr lang="en-CA" smtClean="0"/>
              <a:pPr/>
              <a:t>9</a:t>
            </a:fld>
            <a:endParaRPr lang="en-CA" dirty="0"/>
          </a:p>
        </p:txBody>
      </p:sp>
    </p:spTree>
    <p:extLst>
      <p:ext uri="{BB962C8B-B14F-4D97-AF65-F5344CB8AC3E}">
        <p14:creationId xmlns:p14="http://schemas.microsoft.com/office/powerpoint/2010/main" val="112579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8B3E2-9C4A-7426-12D1-EAB8C1A7D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77040-1854-B526-F079-4EC804E836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B84958-5945-2DF6-D88E-7C2D3A71E62E}"/>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A43FDC5B-6545-F79E-AECA-B00BCC8BE47A}"/>
              </a:ext>
            </a:extLst>
          </p:cNvPr>
          <p:cNvSpPr>
            <a:spLocks noGrp="1"/>
          </p:cNvSpPr>
          <p:nvPr>
            <p:ph type="sldNum" sz="quarter" idx="5"/>
          </p:nvPr>
        </p:nvSpPr>
        <p:spPr/>
        <p:txBody>
          <a:bodyPr/>
          <a:lstStyle/>
          <a:p>
            <a:fld id="{3ABA8FD4-A868-4A5A-8112-05FBE422AE3B}" type="slidenum">
              <a:rPr lang="en-CA" smtClean="0"/>
              <a:pPr/>
              <a:t>10</a:t>
            </a:fld>
            <a:endParaRPr lang="en-CA" dirty="0"/>
          </a:p>
        </p:txBody>
      </p:sp>
    </p:spTree>
    <p:extLst>
      <p:ext uri="{BB962C8B-B14F-4D97-AF65-F5344CB8AC3E}">
        <p14:creationId xmlns:p14="http://schemas.microsoft.com/office/powerpoint/2010/main" val="66521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Core Rebreather knowledge</a:t>
            </a:r>
          </a:p>
          <a:p>
            <a:endParaRPr lang="en-ZA" dirty="0"/>
          </a:p>
        </p:txBody>
      </p:sp>
      <p:sp>
        <p:nvSpPr>
          <p:cNvPr id="4" name="Slide Number Placeholder 3"/>
          <p:cNvSpPr>
            <a:spLocks noGrp="1"/>
          </p:cNvSpPr>
          <p:nvPr>
            <p:ph type="sldNum" sz="quarter" idx="5"/>
          </p:nvPr>
        </p:nvSpPr>
        <p:spPr/>
        <p:txBody>
          <a:bodyPr/>
          <a:lstStyle/>
          <a:p>
            <a:fld id="{3ABA8FD4-A868-4A5A-8112-05FBE422AE3B}" type="slidenum">
              <a:rPr lang="en-CA" smtClean="0"/>
              <a:pPr/>
              <a:t>19</a:t>
            </a:fld>
            <a:endParaRPr lang="en-CA" dirty="0"/>
          </a:p>
        </p:txBody>
      </p:sp>
    </p:spTree>
    <p:extLst>
      <p:ext uri="{BB962C8B-B14F-4D97-AF65-F5344CB8AC3E}">
        <p14:creationId xmlns:p14="http://schemas.microsoft.com/office/powerpoint/2010/main" val="62875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64339-D0F8-24F1-2105-02230966C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2D3CA-2CC7-C785-575B-8B650E300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71601-4276-45B2-2E46-E2A1B3EAE116}"/>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B22EF53E-20E0-2B4E-0C5D-58B2C5FC546E}"/>
              </a:ext>
            </a:extLst>
          </p:cNvPr>
          <p:cNvSpPr>
            <a:spLocks noGrp="1"/>
          </p:cNvSpPr>
          <p:nvPr>
            <p:ph type="sldNum" sz="quarter" idx="5"/>
          </p:nvPr>
        </p:nvSpPr>
        <p:spPr/>
        <p:txBody>
          <a:bodyPr/>
          <a:lstStyle/>
          <a:p>
            <a:fld id="{3ABA8FD4-A868-4A5A-8112-05FBE422AE3B}" type="slidenum">
              <a:rPr lang="en-CA" smtClean="0"/>
              <a:pPr/>
              <a:t>20</a:t>
            </a:fld>
            <a:endParaRPr lang="en-CA" dirty="0"/>
          </a:p>
        </p:txBody>
      </p:sp>
    </p:spTree>
    <p:extLst>
      <p:ext uri="{BB962C8B-B14F-4D97-AF65-F5344CB8AC3E}">
        <p14:creationId xmlns:p14="http://schemas.microsoft.com/office/powerpoint/2010/main" val="2823371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6A5C-2281-3DB5-CD10-4D267EC45A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1AE23-352C-F3AC-A5D1-FEF4FFD43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15111-1DBE-CA83-EF90-0C25B886BDE6}"/>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3EFF3F8E-0C2D-D163-A97C-B2A3DE4C7B7B}"/>
              </a:ext>
            </a:extLst>
          </p:cNvPr>
          <p:cNvSpPr>
            <a:spLocks noGrp="1"/>
          </p:cNvSpPr>
          <p:nvPr>
            <p:ph type="sldNum" sz="quarter" idx="5"/>
          </p:nvPr>
        </p:nvSpPr>
        <p:spPr/>
        <p:txBody>
          <a:bodyPr/>
          <a:lstStyle/>
          <a:p>
            <a:fld id="{3ABA8FD4-A868-4A5A-8112-05FBE422AE3B}" type="slidenum">
              <a:rPr lang="en-CA" smtClean="0"/>
              <a:pPr/>
              <a:t>21</a:t>
            </a:fld>
            <a:endParaRPr lang="en-CA" dirty="0"/>
          </a:p>
        </p:txBody>
      </p:sp>
    </p:spTree>
    <p:extLst>
      <p:ext uri="{BB962C8B-B14F-4D97-AF65-F5344CB8AC3E}">
        <p14:creationId xmlns:p14="http://schemas.microsoft.com/office/powerpoint/2010/main" val="27704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CB0BD-EFBA-AA7F-1FA9-A893D8FAA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EA216-4504-5D4C-3C13-1AE3E5F1A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5087EF-0069-B401-CA91-B492C26001A2}"/>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0F22821E-681A-FC8B-49A9-2C5E85DFC5BC}"/>
              </a:ext>
            </a:extLst>
          </p:cNvPr>
          <p:cNvSpPr>
            <a:spLocks noGrp="1"/>
          </p:cNvSpPr>
          <p:nvPr>
            <p:ph type="sldNum" sz="quarter" idx="5"/>
          </p:nvPr>
        </p:nvSpPr>
        <p:spPr/>
        <p:txBody>
          <a:bodyPr/>
          <a:lstStyle/>
          <a:p>
            <a:fld id="{3ABA8FD4-A868-4A5A-8112-05FBE422AE3B}" type="slidenum">
              <a:rPr lang="en-CA" smtClean="0"/>
              <a:pPr/>
              <a:t>22</a:t>
            </a:fld>
            <a:endParaRPr lang="en-CA" dirty="0"/>
          </a:p>
        </p:txBody>
      </p:sp>
    </p:spTree>
    <p:extLst>
      <p:ext uri="{BB962C8B-B14F-4D97-AF65-F5344CB8AC3E}">
        <p14:creationId xmlns:p14="http://schemas.microsoft.com/office/powerpoint/2010/main" val="273852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352591" y="8102725"/>
            <a:ext cx="5560033" cy="5573968"/>
          </a:xfrm>
          <a:custGeom>
            <a:avLst/>
            <a:gdLst/>
            <a:ahLst/>
            <a:cxnLst/>
            <a:rect l="l" t="t" r="r" b="b"/>
            <a:pathLst>
              <a:path w="5560033" h="5573968">
                <a:moveTo>
                  <a:pt x="0" y="0"/>
                </a:moveTo>
                <a:lnTo>
                  <a:pt x="5560033" y="0"/>
                </a:lnTo>
                <a:lnTo>
                  <a:pt x="5560033" y="5573968"/>
                </a:lnTo>
                <a:lnTo>
                  <a:pt x="0" y="55739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3" name="Freeform 3"/>
          <p:cNvSpPr/>
          <p:nvPr/>
        </p:nvSpPr>
        <p:spPr>
          <a:xfrm>
            <a:off x="-2255901" y="3178138"/>
            <a:ext cx="4511802" cy="4523110"/>
          </a:xfrm>
          <a:custGeom>
            <a:avLst/>
            <a:gdLst/>
            <a:ahLst/>
            <a:cxnLst/>
            <a:rect l="l" t="t" r="r" b="b"/>
            <a:pathLst>
              <a:path w="4511802" h="4523110">
                <a:moveTo>
                  <a:pt x="0" y="0"/>
                </a:moveTo>
                <a:lnTo>
                  <a:pt x="4511802" y="0"/>
                </a:lnTo>
                <a:lnTo>
                  <a:pt x="4511802" y="4523110"/>
                </a:lnTo>
                <a:lnTo>
                  <a:pt x="0" y="45231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4" name="Freeform 4"/>
          <p:cNvSpPr/>
          <p:nvPr/>
        </p:nvSpPr>
        <p:spPr>
          <a:xfrm>
            <a:off x="16095097" y="2881945"/>
            <a:ext cx="4511802" cy="4523110"/>
          </a:xfrm>
          <a:custGeom>
            <a:avLst/>
            <a:gdLst/>
            <a:ahLst/>
            <a:cxnLst/>
            <a:rect l="l" t="t" r="r" b="b"/>
            <a:pathLst>
              <a:path w="4511802" h="4523110">
                <a:moveTo>
                  <a:pt x="0" y="0"/>
                </a:moveTo>
                <a:lnTo>
                  <a:pt x="4511802" y="0"/>
                </a:lnTo>
                <a:lnTo>
                  <a:pt x="4511802" y="4523110"/>
                </a:lnTo>
                <a:lnTo>
                  <a:pt x="0" y="45231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5" name="TextBox 5"/>
          <p:cNvSpPr txBox="1"/>
          <p:nvPr/>
        </p:nvSpPr>
        <p:spPr>
          <a:xfrm>
            <a:off x="1589929" y="2881945"/>
            <a:ext cx="15171141" cy="4924425"/>
          </a:xfrm>
          <a:prstGeom prst="rect">
            <a:avLst/>
          </a:prstGeom>
        </p:spPr>
        <p:txBody>
          <a:bodyPr lIns="0" tIns="0" rIns="0" bIns="0" rtlCol="0" anchor="t">
            <a:spAutoFit/>
          </a:bodyPr>
          <a:lstStyle/>
          <a:p>
            <a:pPr algn="ctr"/>
            <a:r>
              <a:rPr lang="en-US" sz="8000" b="1" spc="429" dirty="0">
                <a:solidFill>
                  <a:srgbClr val="FFFFFF"/>
                </a:solidFill>
                <a:latin typeface="Arial" pitchFamily="34" charset="0"/>
                <a:ea typeface="Open Sans" panose="020B0606030504020204" pitchFamily="34" charset="0"/>
                <a:cs typeface="Arial" pitchFamily="34" charset="0"/>
                <a:sym typeface="Roboto"/>
              </a:rPr>
              <a:t>Instructor Development Program</a:t>
            </a:r>
          </a:p>
          <a:p>
            <a:pPr algn="ctr"/>
            <a:endParaRPr lang="en-US" sz="8000" b="1" spc="429"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Roboto"/>
            </a:endParaRPr>
          </a:p>
          <a:p>
            <a:pPr algn="ctr"/>
            <a:r>
              <a:rPr lang="en-US" sz="8000" b="1" cap="small" spc="429" dirty="0" err="1">
                <a:solidFill>
                  <a:srgbClr val="FFFFFF"/>
                </a:solidFill>
                <a:latin typeface="Arial" pitchFamily="34" charset="0"/>
                <a:ea typeface="Open Sans" panose="020B0606030504020204" pitchFamily="34" charset="0"/>
                <a:cs typeface="Arial" pitchFamily="34" charset="0"/>
                <a:sym typeface="Roboto"/>
              </a:rPr>
              <a:t>Mergulho</a:t>
            </a:r>
            <a:r>
              <a:rPr lang="en-US" sz="8000" b="1" cap="small" spc="429" dirty="0">
                <a:solidFill>
                  <a:srgbClr val="FFFFFF"/>
                </a:solidFill>
                <a:latin typeface="Arial" pitchFamily="34" charset="0"/>
                <a:ea typeface="Open Sans" panose="020B0606030504020204" pitchFamily="34" charset="0"/>
                <a:cs typeface="Arial" pitchFamily="34" charset="0"/>
                <a:sym typeface="Roboto"/>
              </a:rPr>
              <a:t> </a:t>
            </a:r>
            <a:r>
              <a:rPr lang="en-US" sz="8000" b="1" cap="small" spc="429" dirty="0" err="1">
                <a:solidFill>
                  <a:srgbClr val="FFFFFF"/>
                </a:solidFill>
                <a:latin typeface="Arial" pitchFamily="34" charset="0"/>
                <a:ea typeface="Open Sans" panose="020B0606030504020204" pitchFamily="34" charset="0"/>
                <a:cs typeface="Arial" pitchFamily="34" charset="0"/>
                <a:sym typeface="Roboto"/>
              </a:rPr>
              <a:t>Técnico</a:t>
            </a:r>
            <a:endParaRPr lang="en-US" sz="8000" b="1" spc="429" dirty="0">
              <a:solidFill>
                <a:srgbClr val="FFFFFF"/>
              </a:solidFill>
              <a:latin typeface="Arial" pitchFamily="34" charset="0"/>
              <a:ea typeface="Open Sans" panose="020B0606030504020204" pitchFamily="34" charset="0"/>
              <a:cs typeface="Arial" pitchFamily="34" charset="0"/>
              <a:sym typeface="Roboto"/>
            </a:endParaRPr>
          </a:p>
        </p:txBody>
      </p:sp>
      <p:sp>
        <p:nvSpPr>
          <p:cNvPr id="6" name="Freeform 6"/>
          <p:cNvSpPr/>
          <p:nvPr/>
        </p:nvSpPr>
        <p:spPr>
          <a:xfrm>
            <a:off x="6410315" y="768183"/>
            <a:ext cx="5444586" cy="1418437"/>
          </a:xfrm>
          <a:custGeom>
            <a:avLst/>
            <a:gdLst/>
            <a:ahLst/>
            <a:cxnLst/>
            <a:rect l="l" t="t" r="r" b="b"/>
            <a:pathLst>
              <a:path w="5444586" h="1418437">
                <a:moveTo>
                  <a:pt x="0" y="0"/>
                </a:moveTo>
                <a:lnTo>
                  <a:pt x="5444586" y="0"/>
                </a:lnTo>
                <a:lnTo>
                  <a:pt x="5444586" y="1418437"/>
                </a:lnTo>
                <a:lnTo>
                  <a:pt x="0" y="1418437"/>
                </a:lnTo>
                <a:lnTo>
                  <a:pt x="0" y="0"/>
                </a:lnTo>
                <a:close/>
              </a:path>
            </a:pathLst>
          </a:custGeom>
          <a:blipFill>
            <a:blip r:embed="rId4" cstate="print"/>
            <a:stretch>
              <a:fillRect t="-43369" b="-12087"/>
            </a:stretch>
          </a:blipFill>
        </p:spPr>
        <p:txBody>
          <a:bodyPr/>
          <a:lstStyle/>
          <a:p>
            <a:endParaRPr lang="en-ZA" dirty="0"/>
          </a:p>
        </p:txBody>
      </p:sp>
      <p:sp>
        <p:nvSpPr>
          <p:cNvPr id="7" name="AutoShape 7"/>
          <p:cNvSpPr/>
          <p:nvPr/>
        </p:nvSpPr>
        <p:spPr>
          <a:xfrm flipV="1">
            <a:off x="-9375645" y="1467876"/>
            <a:ext cx="16230600" cy="0"/>
          </a:xfrm>
          <a:prstGeom prst="line">
            <a:avLst/>
          </a:prstGeom>
          <a:ln w="19050" cap="flat">
            <a:solidFill>
              <a:srgbClr val="0EA2DD"/>
            </a:solidFill>
            <a:prstDash val="solid"/>
            <a:headEnd type="none" w="sm" len="sm"/>
            <a:tailEnd type="none" w="sm" len="sm"/>
          </a:ln>
        </p:spPr>
        <p:txBody>
          <a:bodyPr/>
          <a:lstStyle/>
          <a:p>
            <a:endParaRPr lang="en-ZA" dirty="0"/>
          </a:p>
        </p:txBody>
      </p:sp>
      <p:sp>
        <p:nvSpPr>
          <p:cNvPr id="8" name="AutoShape 8"/>
          <p:cNvSpPr/>
          <p:nvPr/>
        </p:nvSpPr>
        <p:spPr>
          <a:xfrm flipV="1">
            <a:off x="11570637" y="1486926"/>
            <a:ext cx="16230600" cy="0"/>
          </a:xfrm>
          <a:prstGeom prst="line">
            <a:avLst/>
          </a:prstGeom>
          <a:ln w="19050" cap="flat">
            <a:solidFill>
              <a:srgbClr val="ED6022"/>
            </a:solidFill>
            <a:prstDash val="solid"/>
            <a:headEnd type="none" w="sm" len="sm"/>
            <a:tailEnd type="none" w="sm" len="sm"/>
          </a:ln>
        </p:spPr>
        <p:txBody>
          <a:bodyPr/>
          <a:lstStyle/>
          <a:p>
            <a:endParaRPr lang="en-Z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EE8893D9-9B0A-3518-543F-EBFB42465E6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EB00A46-455F-64C0-5110-F399C15336F4}"/>
              </a:ext>
            </a:extLst>
          </p:cNvPr>
          <p:cNvSpPr txBox="1"/>
          <p:nvPr/>
        </p:nvSpPr>
        <p:spPr>
          <a:xfrm>
            <a:off x="575048" y="2823069"/>
            <a:ext cx="17137904" cy="3913828"/>
          </a:xfrm>
          <a:prstGeom prst="rect">
            <a:avLst/>
          </a:prstGeom>
        </p:spPr>
        <p:txBody>
          <a:bodyPr wrap="square" lIns="0" tIns="0" rIns="0" bIns="0" rtlCol="0" anchor="t">
            <a:spAutoFit/>
          </a:bodyPr>
          <a:lstStyle/>
          <a:p>
            <a:pPr marL="1485900" lvl="2" indent="-571500">
              <a:lnSpc>
                <a:spcPct val="150000"/>
              </a:lnSpc>
              <a:buFont typeface="Courier New" panose="02070309020205020404" pitchFamily="49" charset="0"/>
              <a:buChar char="o"/>
            </a:pPr>
            <a:r>
              <a:rPr lang="pt-BR" sz="3400" spc="300" dirty="0">
                <a:solidFill>
                  <a:schemeClr val="bg1"/>
                </a:solidFill>
                <a:latin typeface="Arial" pitchFamily="34" charset="0"/>
                <a:ea typeface="Open Sans" panose="020B0606030504020204" pitchFamily="34" charset="0"/>
                <a:cs typeface="Arial" pitchFamily="34" charset="0"/>
              </a:rPr>
              <a:t>Investimento em equipamento adequado para Mergulho Profundo regular e controlado.</a:t>
            </a:r>
          </a:p>
          <a:p>
            <a:pPr marL="1485900" lvl="2" indent="-571500">
              <a:lnSpc>
                <a:spcPct val="150000"/>
              </a:lnSpc>
              <a:buFont typeface="Courier New" panose="02070309020205020404" pitchFamily="49" charset="0"/>
              <a:buChar char="o"/>
            </a:pPr>
            <a:r>
              <a:rPr lang="pt-BR" sz="3400" spc="300" dirty="0">
                <a:solidFill>
                  <a:schemeClr val="bg1"/>
                </a:solidFill>
                <a:latin typeface="Arial" pitchFamily="34" charset="0"/>
                <a:ea typeface="Open Sans" panose="020B0606030504020204" pitchFamily="34" charset="0"/>
                <a:cs typeface="Arial" pitchFamily="34" charset="0"/>
              </a:rPr>
              <a:t>Uso de Hélio para reduzir a narcose gasosa e a densidade do gás.</a:t>
            </a:r>
            <a:endParaRPr lang="en-US" sz="1500" spc="300" dirty="0">
              <a:solidFill>
                <a:schemeClr val="bg1"/>
              </a:solidFill>
              <a:latin typeface="Arial" pitchFamily="34" charset="0"/>
              <a:ea typeface="Open Sans" panose="020B0606030504020204" pitchFamily="34" charset="0"/>
              <a:cs typeface="Arial" pitchFamily="34" charset="0"/>
            </a:endParaRPr>
          </a:p>
          <a:p>
            <a:pPr marL="571500"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Um programa exclusivo para a Agência e seus Instrutores.</a:t>
            </a:r>
          </a:p>
          <a:p>
            <a:pPr marL="571500"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Um trampolim para um treinamento Técnico ainda mais intenso.</a:t>
            </a:r>
            <a:endParaRPr lang="en-US" sz="1600" dirty="0">
              <a:solidFill>
                <a:srgbClr val="FFFFFF"/>
              </a:solidFill>
              <a:latin typeface="Arial" pitchFamily="34" charset="0"/>
              <a:ea typeface="Open Sans" panose="020B0606030504020204" pitchFamily="34" charset="0"/>
              <a:cs typeface="Arial" pitchFamily="34" charset="0"/>
              <a:sym typeface="Arial"/>
            </a:endParaRPr>
          </a:p>
        </p:txBody>
      </p:sp>
      <p:grpSp>
        <p:nvGrpSpPr>
          <p:cNvPr id="11" name="Group 11">
            <a:extLst>
              <a:ext uri="{FF2B5EF4-FFF2-40B4-BE49-F238E27FC236}">
                <a16:creationId xmlns:a16="http://schemas.microsoft.com/office/drawing/2014/main" id="{776BBEF4-DF40-4300-B63D-0AA586CC0E14}"/>
              </a:ext>
            </a:extLst>
          </p:cNvPr>
          <p:cNvGrpSpPr/>
          <p:nvPr/>
        </p:nvGrpSpPr>
        <p:grpSpPr>
          <a:xfrm>
            <a:off x="12744400" y="-195969"/>
            <a:ext cx="764385" cy="764385"/>
            <a:chOff x="0" y="0"/>
            <a:chExt cx="6350000" cy="6350000"/>
          </a:xfrm>
        </p:grpSpPr>
        <p:sp>
          <p:nvSpPr>
            <p:cNvPr id="12" name="Freeform 12">
              <a:extLst>
                <a:ext uri="{FF2B5EF4-FFF2-40B4-BE49-F238E27FC236}">
                  <a16:creationId xmlns:a16="http://schemas.microsoft.com/office/drawing/2014/main" id="{CEB9C155-B86D-28CF-0F70-553D5A191388}"/>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sp>
        <p:nvSpPr>
          <p:cNvPr id="15" name="Freeform 15">
            <a:extLst>
              <a:ext uri="{FF2B5EF4-FFF2-40B4-BE49-F238E27FC236}">
                <a16:creationId xmlns:a16="http://schemas.microsoft.com/office/drawing/2014/main" id="{09F018C2-F823-B22C-5A24-5B0E97E174C9}"/>
              </a:ext>
            </a:extLst>
          </p:cNvPr>
          <p:cNvSpPr/>
          <p:nvPr/>
        </p:nvSpPr>
        <p:spPr>
          <a:xfrm>
            <a:off x="372892" y="8846393"/>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3" cstate="print"/>
            <a:stretch>
              <a:fillRect l="-9948" t="-47146" b="-15820"/>
            </a:stretch>
          </a:blipFill>
        </p:spPr>
        <p:txBody>
          <a:bodyPr/>
          <a:lstStyle/>
          <a:p>
            <a:endParaRPr lang="en-ZA" dirty="0"/>
          </a:p>
        </p:txBody>
      </p:sp>
      <p:grpSp>
        <p:nvGrpSpPr>
          <p:cNvPr id="16" name="Group 16">
            <a:extLst>
              <a:ext uri="{FF2B5EF4-FFF2-40B4-BE49-F238E27FC236}">
                <a16:creationId xmlns:a16="http://schemas.microsoft.com/office/drawing/2014/main" id="{D7365BAB-A5E7-5746-08C4-B8AB82EE5347}"/>
              </a:ext>
            </a:extLst>
          </p:cNvPr>
          <p:cNvGrpSpPr/>
          <p:nvPr/>
        </p:nvGrpSpPr>
        <p:grpSpPr>
          <a:xfrm>
            <a:off x="-329534" y="244225"/>
            <a:ext cx="10056243" cy="2064298"/>
            <a:chOff x="-2351" y="-54362"/>
            <a:chExt cx="2648558" cy="668751"/>
          </a:xfrm>
        </p:grpSpPr>
        <p:sp>
          <p:nvSpPr>
            <p:cNvPr id="17" name="Freeform 17">
              <a:extLst>
                <a:ext uri="{FF2B5EF4-FFF2-40B4-BE49-F238E27FC236}">
                  <a16:creationId xmlns:a16="http://schemas.microsoft.com/office/drawing/2014/main" id="{09AFAAEE-19DA-5639-87D8-55AE14B696CE}"/>
                </a:ext>
              </a:extLst>
            </p:cNvPr>
            <p:cNvSpPr/>
            <p:nvPr/>
          </p:nvSpPr>
          <p:spPr>
            <a:xfrm>
              <a:off x="-2351" y="-54362"/>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a:extLst>
                <a:ext uri="{FF2B5EF4-FFF2-40B4-BE49-F238E27FC236}">
                  <a16:creationId xmlns:a16="http://schemas.microsoft.com/office/drawing/2014/main" id="{D51E6958-4B9B-D4A6-D439-A23548A8F138}"/>
                </a:ext>
              </a:extLst>
            </p:cNvPr>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a:extLst>
              <a:ext uri="{FF2B5EF4-FFF2-40B4-BE49-F238E27FC236}">
                <a16:creationId xmlns:a16="http://schemas.microsoft.com/office/drawing/2014/main" id="{C475FE57-2371-1811-56D7-34235DE6937F}"/>
              </a:ext>
            </a:extLst>
          </p:cNvPr>
          <p:cNvSpPr txBox="1"/>
          <p:nvPr/>
        </p:nvSpPr>
        <p:spPr>
          <a:xfrm>
            <a:off x="600101" y="783738"/>
            <a:ext cx="8293195" cy="971100"/>
          </a:xfrm>
          <a:prstGeom prst="rect">
            <a:avLst/>
          </a:prstGeom>
        </p:spPr>
        <p:txBody>
          <a:bodyPr wrap="square" lIns="0" tIns="0" rIns="0" bIns="0" rtlCol="0" anchor="t">
            <a:spAutoFit/>
          </a:bodyPr>
          <a:lstStyle/>
          <a:p>
            <a:pPr>
              <a:lnSpc>
                <a:spcPct val="150000"/>
              </a:lnSpc>
              <a:spcBef>
                <a:spcPct val="0"/>
              </a:spcBef>
            </a:pPr>
            <a:r>
              <a:rPr lang="en-US" sz="4800" spc="300" dirty="0">
                <a:solidFill>
                  <a:srgbClr val="FFFFFF"/>
                </a:solidFill>
                <a:latin typeface="Arial" pitchFamily="34" charset="0"/>
                <a:ea typeface="Roboto Bold"/>
                <a:cs typeface="Arial" pitchFamily="34" charset="0"/>
                <a:sym typeface="Roboto Bold"/>
              </a:rPr>
              <a:t>O </a:t>
            </a:r>
            <a:r>
              <a:rPr lang="en-US" sz="4800" spc="300" dirty="0" err="1">
                <a:solidFill>
                  <a:srgbClr val="FFFFFF"/>
                </a:solidFill>
                <a:latin typeface="Arial" pitchFamily="34" charset="0"/>
                <a:ea typeface="Roboto Bold"/>
                <a:cs typeface="Arial" pitchFamily="34" charset="0"/>
                <a:sym typeface="Roboto Bold"/>
              </a:rPr>
              <a:t>QUE</a:t>
            </a:r>
            <a:r>
              <a:rPr lang="en-US" sz="4800" spc="300" dirty="0">
                <a:solidFill>
                  <a:srgbClr val="FFFFFF"/>
                </a:solidFill>
                <a:latin typeface="Arial" pitchFamily="34" charset="0"/>
                <a:ea typeface="Roboto Bold"/>
                <a:cs typeface="Arial" pitchFamily="34" charset="0"/>
                <a:sym typeface="Roboto Bold"/>
              </a:rPr>
              <a:t> É DECO 40</a:t>
            </a:r>
          </a:p>
        </p:txBody>
      </p:sp>
      <p:pic>
        <p:nvPicPr>
          <p:cNvPr id="3" name="Picture 2">
            <a:extLst>
              <a:ext uri="{FF2B5EF4-FFF2-40B4-BE49-F238E27FC236}">
                <a16:creationId xmlns:a16="http://schemas.microsoft.com/office/drawing/2014/main" id="{F934583F-28FE-705E-4C98-FCD8D6F878E0}"/>
              </a:ext>
            </a:extLst>
          </p:cNvPr>
          <p:cNvPicPr>
            <a:picLocks noChangeAspect="1"/>
          </p:cNvPicPr>
          <p:nvPr/>
        </p:nvPicPr>
        <p:blipFill>
          <a:blip r:embed="rId4"/>
          <a:stretch>
            <a:fillRect/>
          </a:stretch>
        </p:blipFill>
        <p:spPr>
          <a:xfrm>
            <a:off x="10867168" y="-4649588"/>
            <a:ext cx="7681626" cy="7651143"/>
          </a:xfrm>
          <a:prstGeom prst="rect">
            <a:avLst/>
          </a:prstGeom>
        </p:spPr>
      </p:pic>
      <p:grpSp>
        <p:nvGrpSpPr>
          <p:cNvPr id="5" name="Group 5">
            <a:extLst>
              <a:ext uri="{FF2B5EF4-FFF2-40B4-BE49-F238E27FC236}">
                <a16:creationId xmlns:a16="http://schemas.microsoft.com/office/drawing/2014/main" id="{4EA925B8-F7E5-6533-BF7E-2ED8303F8C9B}"/>
              </a:ext>
            </a:extLst>
          </p:cNvPr>
          <p:cNvGrpSpPr>
            <a:grpSpLocks noChangeAspect="1"/>
          </p:cNvGrpSpPr>
          <p:nvPr/>
        </p:nvGrpSpPr>
        <p:grpSpPr>
          <a:xfrm>
            <a:off x="9936088" y="7663780"/>
            <a:ext cx="8632616" cy="8632616"/>
            <a:chOff x="0" y="0"/>
            <a:chExt cx="6350000" cy="6350000"/>
          </a:xfrm>
        </p:grpSpPr>
        <p:sp>
          <p:nvSpPr>
            <p:cNvPr id="6" name="Freeform 6">
              <a:extLst>
                <a:ext uri="{FF2B5EF4-FFF2-40B4-BE49-F238E27FC236}">
                  <a16:creationId xmlns:a16="http://schemas.microsoft.com/office/drawing/2014/main" id="{FDD3997F-4966-F54F-7203-EC52BBEBA3BF}"/>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5"/>
              <a:stretch>
                <a:fillRect l="-16369" r="-16369"/>
              </a:stretch>
            </a:blipFill>
          </p:spPr>
          <p:txBody>
            <a:bodyPr/>
            <a:lstStyle/>
            <a:p>
              <a:endParaRPr lang="en-ZA" dirty="0"/>
            </a:p>
          </p:txBody>
        </p:sp>
        <p:sp>
          <p:nvSpPr>
            <p:cNvPr id="7" name="Freeform 7">
              <a:extLst>
                <a:ext uri="{FF2B5EF4-FFF2-40B4-BE49-F238E27FC236}">
                  <a16:creationId xmlns:a16="http://schemas.microsoft.com/office/drawing/2014/main" id="{9A01ABB9-268C-4473-D191-1C1BB167ECC9}"/>
                </a:ext>
              </a:extLst>
            </p:cNvPr>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grpSp>
        <p:nvGrpSpPr>
          <p:cNvPr id="8" name="Group 13">
            <a:extLst>
              <a:ext uri="{FF2B5EF4-FFF2-40B4-BE49-F238E27FC236}">
                <a16:creationId xmlns:a16="http://schemas.microsoft.com/office/drawing/2014/main" id="{7FF1A3A2-A934-76ED-5595-34F698780B25}"/>
              </a:ext>
            </a:extLst>
          </p:cNvPr>
          <p:cNvGrpSpPr/>
          <p:nvPr/>
        </p:nvGrpSpPr>
        <p:grpSpPr>
          <a:xfrm>
            <a:off x="11304240" y="1632889"/>
            <a:ext cx="1015659" cy="1015659"/>
            <a:chOff x="0" y="0"/>
            <a:chExt cx="6350000" cy="6350000"/>
          </a:xfrm>
        </p:grpSpPr>
        <p:sp>
          <p:nvSpPr>
            <p:cNvPr id="9" name="Freeform 14">
              <a:extLst>
                <a:ext uri="{FF2B5EF4-FFF2-40B4-BE49-F238E27FC236}">
                  <a16:creationId xmlns:a16="http://schemas.microsoft.com/office/drawing/2014/main" id="{C3C6E20E-39D2-AC77-3FA6-C8852CE2A1F4}"/>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grpSp>
        <p:nvGrpSpPr>
          <p:cNvPr id="10" name="Group 3">
            <a:extLst>
              <a:ext uri="{FF2B5EF4-FFF2-40B4-BE49-F238E27FC236}">
                <a16:creationId xmlns:a16="http://schemas.microsoft.com/office/drawing/2014/main" id="{E5DCF856-AEEC-17A6-6760-BBD18A55F4BB}"/>
              </a:ext>
            </a:extLst>
          </p:cNvPr>
          <p:cNvGrpSpPr/>
          <p:nvPr/>
        </p:nvGrpSpPr>
        <p:grpSpPr>
          <a:xfrm>
            <a:off x="17259300" y="4316308"/>
            <a:ext cx="1654384" cy="1654384"/>
            <a:chOff x="0" y="0"/>
            <a:chExt cx="6350000" cy="6350000"/>
          </a:xfrm>
        </p:grpSpPr>
        <p:sp>
          <p:nvSpPr>
            <p:cNvPr id="13" name="Freeform 4">
              <a:extLst>
                <a:ext uri="{FF2B5EF4-FFF2-40B4-BE49-F238E27FC236}">
                  <a16:creationId xmlns:a16="http://schemas.microsoft.com/office/drawing/2014/main" id="{1E11A711-FE08-EE1B-499F-85AA5EBF8683}"/>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spTree>
    <p:extLst>
      <p:ext uri="{BB962C8B-B14F-4D97-AF65-F5344CB8AC3E}">
        <p14:creationId xmlns:p14="http://schemas.microsoft.com/office/powerpoint/2010/main" val="264207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5" name="Group 5"/>
          <p:cNvGrpSpPr>
            <a:grpSpLocks noChangeAspect="1"/>
          </p:cNvGrpSpPr>
          <p:nvPr/>
        </p:nvGrpSpPr>
        <p:grpSpPr>
          <a:xfrm>
            <a:off x="9887183" y="7427374"/>
            <a:ext cx="8632616" cy="8632616"/>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2"/>
              <a:stretch>
                <a:fillRect l="-16369" r="-16369"/>
              </a:stretch>
            </a:blipFill>
          </p:spPr>
          <p:txBody>
            <a:bodyPr/>
            <a:lstStyle/>
            <a:p>
              <a:endParaRPr lang="en-ZA" dirty="0"/>
            </a:p>
          </p:txBody>
        </p:sp>
        <p:sp>
          <p:nvSpPr>
            <p:cNvPr id="7" name="Freeform 7"/>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p:cNvSpPr txBox="1"/>
          <p:nvPr/>
        </p:nvSpPr>
        <p:spPr>
          <a:xfrm>
            <a:off x="372892" y="2724751"/>
            <a:ext cx="12546295" cy="5170646"/>
          </a:xfrm>
          <a:prstGeom prst="rect">
            <a:avLst/>
          </a:prstGeom>
        </p:spPr>
        <p:txBody>
          <a:bodyPr wrap="square" lIns="0" tIns="0" rIns="0" bIns="0" rtlCol="0" anchor="t">
            <a:spAutoFit/>
          </a:bodyPr>
          <a:lstStyle/>
          <a:p>
            <a:pPr marL="0" indent="0">
              <a:lnSpc>
                <a:spcPct val="150000"/>
              </a:lnSpc>
              <a:buNone/>
            </a:pPr>
            <a:r>
              <a:rPr lang="en-US" sz="4400" b="1" spc="300" dirty="0">
                <a:solidFill>
                  <a:srgbClr val="F26122"/>
                </a:solidFill>
                <a:latin typeface="Arial" pitchFamily="34" charset="0"/>
                <a:ea typeface="Open Sans" panose="020B0606030504020204" pitchFamily="34" charset="0"/>
                <a:cs typeface="Arial" pitchFamily="34" charset="0"/>
              </a:rPr>
              <a:t>Deco 50</a:t>
            </a:r>
          </a:p>
          <a:p>
            <a:pPr marL="571500"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Pode ser um Upgrade do Deco 40.</a:t>
            </a:r>
          </a:p>
          <a:p>
            <a:pPr marL="571500" indent="-571500">
              <a:lnSpc>
                <a:spcPct val="150000"/>
              </a:lnSpc>
              <a:buFont typeface="Arial" panose="020B0604020202020204" pitchFamily="34" charset="0"/>
              <a:buChar char="•"/>
            </a:pPr>
            <a:r>
              <a:rPr lang="pt-BR" sz="3600" spc="300" dirty="0" err="1">
                <a:solidFill>
                  <a:schemeClr val="bg1"/>
                </a:solidFill>
                <a:latin typeface="Arial" pitchFamily="34" charset="0"/>
                <a:ea typeface="Open Sans" panose="020B0606030504020204" pitchFamily="34" charset="0"/>
                <a:cs typeface="Arial" pitchFamily="34" charset="0"/>
              </a:rPr>
              <a:t>Sidemount</a:t>
            </a:r>
            <a:r>
              <a:rPr lang="pt-BR" sz="3600" spc="300" dirty="0">
                <a:solidFill>
                  <a:schemeClr val="bg1"/>
                </a:solidFill>
                <a:latin typeface="Arial" pitchFamily="34" charset="0"/>
                <a:ea typeface="Open Sans" panose="020B0606030504020204" pitchFamily="34" charset="0"/>
                <a:cs typeface="Arial" pitchFamily="34" charset="0"/>
              </a:rPr>
              <a:t> com um </a:t>
            </a:r>
            <a:r>
              <a:rPr lang="pt-BR" sz="3600" spc="300" dirty="0" err="1">
                <a:solidFill>
                  <a:schemeClr val="bg1"/>
                </a:solidFill>
                <a:latin typeface="Arial" pitchFamily="34" charset="0"/>
                <a:ea typeface="Open Sans" panose="020B0606030504020204" pitchFamily="34" charset="0"/>
                <a:cs typeface="Arial" pitchFamily="34" charset="0"/>
              </a:rPr>
              <a:t>Stage</a:t>
            </a:r>
            <a:r>
              <a:rPr lang="pt-BR" sz="3600" spc="300" dirty="0">
                <a:solidFill>
                  <a:schemeClr val="bg1"/>
                </a:solidFill>
                <a:latin typeface="Arial" pitchFamily="34" charset="0"/>
                <a:ea typeface="Open Sans" panose="020B0606030504020204" pitchFamily="34" charset="0"/>
                <a:cs typeface="Arial" pitchFamily="34" charset="0"/>
              </a:rPr>
              <a:t>.</a:t>
            </a:r>
          </a:p>
          <a:p>
            <a:pPr marL="571500" indent="-571500">
              <a:lnSpc>
                <a:spcPct val="150000"/>
              </a:lnSpc>
              <a:buFont typeface="Arial" panose="020B0604020202020204" pitchFamily="34" charset="0"/>
              <a:buChar char="•"/>
            </a:pPr>
            <a:r>
              <a:rPr lang="pt-BR" sz="3600" spc="300" dirty="0" err="1">
                <a:solidFill>
                  <a:schemeClr val="bg1"/>
                </a:solidFill>
                <a:latin typeface="Arial" pitchFamily="34" charset="0"/>
                <a:ea typeface="Open Sans" panose="020B0606030504020204" pitchFamily="34" charset="0"/>
                <a:cs typeface="Arial" pitchFamily="34" charset="0"/>
              </a:rPr>
              <a:t>Twinset</a:t>
            </a:r>
            <a:r>
              <a:rPr lang="pt-BR" sz="3600" spc="300" dirty="0">
                <a:solidFill>
                  <a:schemeClr val="bg1"/>
                </a:solidFill>
                <a:latin typeface="Arial" pitchFamily="34" charset="0"/>
                <a:ea typeface="Open Sans" panose="020B0606030504020204" pitchFamily="34" charset="0"/>
                <a:cs typeface="Arial" pitchFamily="34" charset="0"/>
              </a:rPr>
              <a:t> com um </a:t>
            </a:r>
            <a:r>
              <a:rPr lang="pt-BR" sz="3600" spc="300" dirty="0" err="1">
                <a:solidFill>
                  <a:schemeClr val="bg1"/>
                </a:solidFill>
                <a:latin typeface="Arial" pitchFamily="34" charset="0"/>
                <a:ea typeface="Open Sans" panose="020B0606030504020204" pitchFamily="34" charset="0"/>
                <a:cs typeface="Arial" pitchFamily="34" charset="0"/>
              </a:rPr>
              <a:t>Stage</a:t>
            </a:r>
            <a:r>
              <a:rPr lang="pt-BR" sz="3600" spc="300" dirty="0">
                <a:solidFill>
                  <a:schemeClr val="bg1"/>
                </a:solidFill>
                <a:latin typeface="Arial" pitchFamily="34" charset="0"/>
                <a:ea typeface="Open Sans" panose="020B0606030504020204" pitchFamily="34" charset="0"/>
                <a:cs typeface="Arial" pitchFamily="34" charset="0"/>
              </a:rPr>
              <a:t>.</a:t>
            </a:r>
          </a:p>
          <a:p>
            <a:pPr marL="571500" indent="-571500">
              <a:lnSpc>
                <a:spcPct val="150000"/>
              </a:lnSpc>
              <a:buFont typeface="Arial" panose="020B0604020202020204" pitchFamily="34" charset="0"/>
              <a:buChar char="•"/>
            </a:pPr>
            <a:r>
              <a:rPr lang="pt-BR" sz="3600" spc="300" dirty="0" err="1">
                <a:solidFill>
                  <a:schemeClr val="bg1"/>
                </a:solidFill>
                <a:latin typeface="Arial" pitchFamily="34" charset="0"/>
                <a:ea typeface="Open Sans" panose="020B0606030504020204" pitchFamily="34" charset="0"/>
                <a:cs typeface="Arial" pitchFamily="34" charset="0"/>
              </a:rPr>
              <a:t>Deco</a:t>
            </a:r>
            <a:r>
              <a:rPr lang="pt-BR" sz="3600" spc="300" dirty="0">
                <a:solidFill>
                  <a:schemeClr val="bg1"/>
                </a:solidFill>
                <a:latin typeface="Arial" pitchFamily="34" charset="0"/>
                <a:ea typeface="Open Sans" panose="020B0606030504020204" pitchFamily="34" charset="0"/>
                <a:cs typeface="Arial" pitchFamily="34" charset="0"/>
              </a:rPr>
              <a:t> acelerado de 30 minutos.</a:t>
            </a:r>
          </a:p>
          <a:p>
            <a:pPr marL="571500" indent="-571500">
              <a:lnSpc>
                <a:spcPct val="150000"/>
              </a:lnSpc>
              <a:buFont typeface="Arial" panose="020B0604020202020204" pitchFamily="34" charset="0"/>
              <a:buChar char="•"/>
            </a:pPr>
            <a:r>
              <a:rPr lang="pt-BR" sz="3600" spc="300" dirty="0" err="1">
                <a:solidFill>
                  <a:schemeClr val="bg1"/>
                </a:solidFill>
                <a:latin typeface="Arial" pitchFamily="34" charset="0"/>
                <a:ea typeface="Open Sans" panose="020B0606030504020204" pitchFamily="34" charset="0"/>
                <a:cs typeface="Arial" pitchFamily="34" charset="0"/>
              </a:rPr>
              <a:t>Pré-requisitos</a:t>
            </a:r>
            <a:r>
              <a:rPr lang="pt-BR" sz="3600" spc="300" dirty="0">
                <a:solidFill>
                  <a:schemeClr val="bg1"/>
                </a:solidFill>
                <a:latin typeface="Arial" pitchFamily="34" charset="0"/>
                <a:ea typeface="Open Sans" panose="020B0606030504020204" pitchFamily="34" charset="0"/>
                <a:cs typeface="Arial" pitchFamily="34" charset="0"/>
              </a:rPr>
              <a:t> incluem </a:t>
            </a:r>
            <a:r>
              <a:rPr lang="pt-BR" sz="3600" spc="300" dirty="0" err="1">
                <a:solidFill>
                  <a:schemeClr val="bg1"/>
                </a:solidFill>
                <a:latin typeface="Arial" pitchFamily="34" charset="0"/>
                <a:ea typeface="Open Sans" panose="020B0606030504020204" pitchFamily="34" charset="0"/>
                <a:cs typeface="Arial" pitchFamily="34" charset="0"/>
              </a:rPr>
              <a:t>Master</a:t>
            </a:r>
            <a:r>
              <a:rPr lang="pt-BR" sz="3600" spc="300" dirty="0">
                <a:solidFill>
                  <a:schemeClr val="bg1"/>
                </a:solidFill>
                <a:latin typeface="Arial" pitchFamily="34" charset="0"/>
                <a:ea typeface="Open Sans" panose="020B0606030504020204" pitchFamily="34" charset="0"/>
                <a:cs typeface="Arial" pitchFamily="34" charset="0"/>
              </a:rPr>
              <a:t> </a:t>
            </a:r>
            <a:r>
              <a:rPr lang="pt-BR" sz="3600" spc="300" dirty="0" err="1">
                <a:solidFill>
                  <a:schemeClr val="bg1"/>
                </a:solidFill>
                <a:latin typeface="Arial" pitchFamily="34" charset="0"/>
                <a:ea typeface="Open Sans" panose="020B0606030504020204" pitchFamily="34" charset="0"/>
                <a:cs typeface="Arial" pitchFamily="34" charset="0"/>
              </a:rPr>
              <a:t>Rescue</a:t>
            </a:r>
            <a:r>
              <a:rPr lang="pt-BR" sz="3600" spc="300" dirty="0">
                <a:solidFill>
                  <a:schemeClr val="bg1"/>
                </a:solidFill>
                <a:latin typeface="Arial" pitchFamily="34" charset="0"/>
                <a:ea typeface="Open Sans" panose="020B0606030504020204" pitchFamily="34" charset="0"/>
                <a:cs typeface="Arial" pitchFamily="34" charset="0"/>
              </a:rPr>
              <a:t>.</a:t>
            </a:r>
            <a:endParaRPr lang="en-US" sz="1600" dirty="0">
              <a:solidFill>
                <a:srgbClr val="FFFFFF"/>
              </a:solidFill>
              <a:latin typeface="Arial" pitchFamily="34" charset="0"/>
              <a:ea typeface="Open Sans" panose="020B0606030504020204" pitchFamily="34" charset="0"/>
              <a:cs typeface="Arial" pitchFamily="34" charset="0"/>
              <a:sym typeface="Arial"/>
            </a:endParaRPr>
          </a:p>
        </p:txBody>
      </p:sp>
      <p:grpSp>
        <p:nvGrpSpPr>
          <p:cNvPr id="3" name="Group 3"/>
          <p:cNvGrpSpPr/>
          <p:nvPr/>
        </p:nvGrpSpPr>
        <p:grpSpPr>
          <a:xfrm>
            <a:off x="17259300" y="4316308"/>
            <a:ext cx="1654384" cy="165438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p:cNvGrpSpPr>
            <a:grpSpLocks noChangeAspect="1"/>
          </p:cNvGrpSpPr>
          <p:nvPr/>
        </p:nvGrpSpPr>
        <p:grpSpPr>
          <a:xfrm>
            <a:off x="9813738" y="-3821165"/>
            <a:ext cx="7642329" cy="7642329"/>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19669" r="-73253" b="-65305"/>
              </a:stretch>
            </a:blipFill>
          </p:spPr>
          <p:txBody>
            <a:bodyPr/>
            <a:lstStyle/>
            <a:p>
              <a:endParaRPr lang="en-ZA" dirty="0"/>
            </a:p>
          </p:txBody>
        </p:sp>
        <p:sp>
          <p:nvSpPr>
            <p:cNvPr id="10" name="Freeform 10"/>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p:cNvGrpSpPr/>
          <p:nvPr/>
        </p:nvGrpSpPr>
        <p:grpSpPr>
          <a:xfrm>
            <a:off x="8936402" y="8700090"/>
            <a:ext cx="764385" cy="76438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p:cNvGrpSpPr/>
          <p:nvPr/>
        </p:nvGrpSpPr>
        <p:grpSpPr>
          <a:xfrm>
            <a:off x="9865412" y="1709092"/>
            <a:ext cx="1015659" cy="101565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p:cNvSpPr/>
          <p:nvPr/>
        </p:nvSpPr>
        <p:spPr>
          <a:xfrm>
            <a:off x="372892" y="8846393"/>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4" cstate="print"/>
            <a:stretch>
              <a:fillRect l="-9948" t="-47146" b="-15820"/>
            </a:stretch>
          </a:blipFill>
        </p:spPr>
        <p:txBody>
          <a:bodyPr/>
          <a:lstStyle/>
          <a:p>
            <a:endParaRPr lang="en-ZA" dirty="0"/>
          </a:p>
        </p:txBody>
      </p:sp>
      <p:grpSp>
        <p:nvGrpSpPr>
          <p:cNvPr id="16" name="Group 16"/>
          <p:cNvGrpSpPr/>
          <p:nvPr/>
        </p:nvGrpSpPr>
        <p:grpSpPr>
          <a:xfrm>
            <a:off x="-808043" y="478669"/>
            <a:ext cx="10047317" cy="1828775"/>
            <a:chOff x="0" y="0"/>
            <a:chExt cx="2646207" cy="614389"/>
          </a:xfrm>
        </p:grpSpPr>
        <p:sp>
          <p:nvSpPr>
            <p:cNvPr id="17" name="Freeform 17"/>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p:cNvSpPr txBox="1"/>
          <p:nvPr/>
        </p:nvSpPr>
        <p:spPr>
          <a:xfrm>
            <a:off x="372892" y="753426"/>
            <a:ext cx="8293195" cy="1477328"/>
          </a:xfrm>
          <a:prstGeom prst="rect">
            <a:avLst/>
          </a:prstGeom>
        </p:spPr>
        <p:txBody>
          <a:bodyPr wrap="square" lIns="0" tIns="0" rIns="0" bIns="0" rtlCol="0" anchor="t">
            <a:spAutoFit/>
          </a:bodyPr>
          <a:lstStyle/>
          <a:p>
            <a:pPr>
              <a:spcBef>
                <a:spcPct val="0"/>
              </a:spcBef>
            </a:pPr>
            <a:r>
              <a:rPr lang="en-US" sz="4800" spc="300" dirty="0" err="1">
                <a:solidFill>
                  <a:srgbClr val="FFFFFF"/>
                </a:solidFill>
                <a:latin typeface="Arial" pitchFamily="34" charset="0"/>
                <a:ea typeface="Roboto Bold"/>
                <a:cs typeface="Arial" pitchFamily="34" charset="0"/>
                <a:sym typeface="Roboto Bold"/>
              </a:rPr>
              <a:t>CAMINHO</a:t>
            </a:r>
            <a:r>
              <a:rPr lang="en-US" sz="4800" spc="300" dirty="0">
                <a:solidFill>
                  <a:srgbClr val="FFFFFF"/>
                </a:solidFill>
                <a:latin typeface="Arial" pitchFamily="34" charset="0"/>
                <a:ea typeface="Roboto Bold"/>
                <a:cs typeface="Arial" pitchFamily="34" charset="0"/>
                <a:sym typeface="Roboto Bold"/>
              </a:rPr>
              <a:t> DO </a:t>
            </a:r>
            <a:r>
              <a:rPr lang="en-US" sz="4800" spc="300" dirty="0" err="1">
                <a:solidFill>
                  <a:srgbClr val="FFFFFF"/>
                </a:solidFill>
                <a:latin typeface="Arial" pitchFamily="34" charset="0"/>
                <a:ea typeface="Roboto Bold"/>
                <a:cs typeface="Arial" pitchFamily="34" charset="0"/>
                <a:sym typeface="Roboto Bold"/>
              </a:rPr>
              <a:t>CIRCUITO</a:t>
            </a:r>
            <a:r>
              <a:rPr lang="en-US" sz="4800" spc="300" dirty="0">
                <a:solidFill>
                  <a:srgbClr val="FFFFFF"/>
                </a:solidFill>
                <a:latin typeface="Arial" pitchFamily="34" charset="0"/>
                <a:ea typeface="Roboto Bold"/>
                <a:cs typeface="Arial" pitchFamily="34" charset="0"/>
                <a:sym typeface="Roboto Bold"/>
              </a:rPr>
              <a:t> </a:t>
            </a:r>
            <a:r>
              <a:rPr lang="en-US" sz="4800" spc="300" dirty="0" err="1">
                <a:solidFill>
                  <a:srgbClr val="FFFFFF"/>
                </a:solidFill>
                <a:latin typeface="Arial" pitchFamily="34" charset="0"/>
                <a:ea typeface="Roboto Bold"/>
                <a:cs typeface="Arial" pitchFamily="34" charset="0"/>
                <a:sym typeface="Roboto Bold"/>
              </a:rPr>
              <a:t>ABERTO</a:t>
            </a:r>
            <a:endParaRPr lang="en-US" sz="4800" spc="300" dirty="0">
              <a:solidFill>
                <a:srgbClr val="FFFFFF"/>
              </a:solidFill>
              <a:latin typeface="Arial" pitchFamily="34" charset="0"/>
              <a:ea typeface="Roboto Bold"/>
              <a:cs typeface="Arial" pitchFamily="34" charset="0"/>
              <a:sym typeface="Roboto Bold"/>
            </a:endParaRPr>
          </a:p>
        </p:txBody>
      </p:sp>
    </p:spTree>
    <p:extLst>
      <p:ext uri="{BB962C8B-B14F-4D97-AF65-F5344CB8AC3E}">
        <p14:creationId xmlns:p14="http://schemas.microsoft.com/office/powerpoint/2010/main" val="893032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2D3EACBF-5275-56C9-9A66-77C6AD9D94CB}"/>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5AB3281C-2350-B814-C088-CB79B3B018E2}"/>
              </a:ext>
            </a:extLst>
          </p:cNvPr>
          <p:cNvGrpSpPr>
            <a:grpSpLocks noChangeAspect="1"/>
          </p:cNvGrpSpPr>
          <p:nvPr/>
        </p:nvGrpSpPr>
        <p:grpSpPr>
          <a:xfrm>
            <a:off x="9887183" y="7427374"/>
            <a:ext cx="8632616" cy="8632616"/>
            <a:chOff x="0" y="0"/>
            <a:chExt cx="6350000" cy="6350000"/>
          </a:xfrm>
        </p:grpSpPr>
        <p:sp>
          <p:nvSpPr>
            <p:cNvPr id="6" name="Freeform 6">
              <a:extLst>
                <a:ext uri="{FF2B5EF4-FFF2-40B4-BE49-F238E27FC236}">
                  <a16:creationId xmlns:a16="http://schemas.microsoft.com/office/drawing/2014/main" id="{E770F620-A7DD-8157-E619-F37435FE19F9}"/>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2"/>
              <a:stretch>
                <a:fillRect l="-16369" r="-16369"/>
              </a:stretch>
            </a:blipFill>
          </p:spPr>
          <p:txBody>
            <a:bodyPr/>
            <a:lstStyle/>
            <a:p>
              <a:endParaRPr lang="en-ZA" dirty="0"/>
            </a:p>
          </p:txBody>
        </p:sp>
        <p:sp>
          <p:nvSpPr>
            <p:cNvPr id="7" name="Freeform 7">
              <a:extLst>
                <a:ext uri="{FF2B5EF4-FFF2-40B4-BE49-F238E27FC236}">
                  <a16:creationId xmlns:a16="http://schemas.microsoft.com/office/drawing/2014/main" id="{31008AA6-BC95-4076-CAF3-D5754DC4E637}"/>
                </a:ext>
              </a:extLst>
            </p:cNvPr>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a:extLst>
              <a:ext uri="{FF2B5EF4-FFF2-40B4-BE49-F238E27FC236}">
                <a16:creationId xmlns:a16="http://schemas.microsoft.com/office/drawing/2014/main" id="{86CC654E-B006-D7E1-889C-13E190BAE886}"/>
              </a:ext>
            </a:extLst>
          </p:cNvPr>
          <p:cNvSpPr txBox="1"/>
          <p:nvPr/>
        </p:nvSpPr>
        <p:spPr>
          <a:xfrm>
            <a:off x="372892" y="2501397"/>
            <a:ext cx="12867831" cy="6129820"/>
          </a:xfrm>
          <a:prstGeom prst="rect">
            <a:avLst/>
          </a:prstGeom>
        </p:spPr>
        <p:txBody>
          <a:bodyPr wrap="square" lIns="0" tIns="0" rIns="0" bIns="0" rtlCol="0" anchor="t">
            <a:spAutoFit/>
          </a:bodyPr>
          <a:lstStyle/>
          <a:p>
            <a:pPr marL="0" indent="0">
              <a:lnSpc>
                <a:spcPct val="150000"/>
              </a:lnSpc>
              <a:buNone/>
            </a:pPr>
            <a:r>
              <a:rPr lang="en-US" sz="5400" b="1" spc="300" dirty="0">
                <a:solidFill>
                  <a:srgbClr val="F26122"/>
                </a:solidFill>
                <a:latin typeface="Arial" pitchFamily="34" charset="0"/>
                <a:ea typeface="Open Sans" panose="020B0606030504020204" pitchFamily="34" charset="0"/>
                <a:cs typeface="Arial" pitchFamily="34" charset="0"/>
              </a:rPr>
              <a:t>D</a:t>
            </a:r>
            <a:r>
              <a:rPr lang="en-US" sz="4400" b="1" spc="300" dirty="0">
                <a:solidFill>
                  <a:srgbClr val="F26122"/>
                </a:solidFill>
                <a:latin typeface="Arial" pitchFamily="34" charset="0"/>
                <a:ea typeface="Open Sans" panose="020B0606030504020204" pitchFamily="34" charset="0"/>
                <a:cs typeface="Arial" pitchFamily="34" charset="0"/>
              </a:rPr>
              <a:t>eco 60</a:t>
            </a:r>
          </a:p>
          <a:p>
            <a:pPr marL="571500" indent="-571500">
              <a:lnSpc>
                <a:spcPct val="150000"/>
              </a:lnSpc>
              <a:buFont typeface="Arial" panose="020B0604020202020204" pitchFamily="34" charset="0"/>
              <a:buChar char="•"/>
            </a:pPr>
            <a:r>
              <a:rPr lang="pt-BR" sz="3600" spc="300" dirty="0" err="1">
                <a:solidFill>
                  <a:schemeClr val="bg1"/>
                </a:solidFill>
                <a:latin typeface="Arial" pitchFamily="34" charset="0"/>
                <a:ea typeface="Open Sans" panose="020B0606030504020204" pitchFamily="34" charset="0"/>
                <a:cs typeface="Arial" pitchFamily="34" charset="0"/>
              </a:rPr>
              <a:t>Sidemount</a:t>
            </a:r>
            <a:r>
              <a:rPr lang="pt-BR" sz="3600" spc="300" dirty="0">
                <a:solidFill>
                  <a:schemeClr val="bg1"/>
                </a:solidFill>
                <a:latin typeface="Arial" pitchFamily="34" charset="0"/>
                <a:ea typeface="Open Sans" panose="020B0606030504020204" pitchFamily="34" charset="0"/>
                <a:cs typeface="Arial" pitchFamily="34" charset="0"/>
              </a:rPr>
              <a:t> com 2 </a:t>
            </a:r>
            <a:r>
              <a:rPr lang="pt-BR" sz="3600" spc="300" dirty="0" err="1">
                <a:solidFill>
                  <a:schemeClr val="bg1"/>
                </a:solidFill>
                <a:latin typeface="Arial" pitchFamily="34" charset="0"/>
                <a:ea typeface="Open Sans" panose="020B0606030504020204" pitchFamily="34" charset="0"/>
                <a:cs typeface="Arial" pitchFamily="34" charset="0"/>
              </a:rPr>
              <a:t>Stages</a:t>
            </a:r>
            <a:r>
              <a:rPr lang="pt-BR" sz="3600" spc="300" dirty="0">
                <a:solidFill>
                  <a:schemeClr val="bg1"/>
                </a:solidFill>
                <a:latin typeface="Arial" pitchFamily="34" charset="0"/>
                <a:ea typeface="Open Sans" panose="020B0606030504020204" pitchFamily="34" charset="0"/>
                <a:cs typeface="Arial" pitchFamily="34" charset="0"/>
              </a:rPr>
              <a:t> (2 gases de descompressão).</a:t>
            </a:r>
          </a:p>
          <a:p>
            <a:pPr marL="571500" indent="-571500">
              <a:lnSpc>
                <a:spcPct val="150000"/>
              </a:lnSpc>
              <a:buFont typeface="Arial" panose="020B0604020202020204" pitchFamily="34" charset="0"/>
              <a:buChar char="•"/>
            </a:pPr>
            <a:r>
              <a:rPr lang="pt-BR" sz="3600" spc="300" dirty="0" err="1">
                <a:solidFill>
                  <a:schemeClr val="bg1"/>
                </a:solidFill>
                <a:latin typeface="Arial" pitchFamily="34" charset="0"/>
                <a:ea typeface="Open Sans" panose="020B0606030504020204" pitchFamily="34" charset="0"/>
                <a:cs typeface="Arial" pitchFamily="34" charset="0"/>
              </a:rPr>
              <a:t>Twinset</a:t>
            </a:r>
            <a:r>
              <a:rPr lang="pt-BR" sz="3600" spc="300" dirty="0">
                <a:solidFill>
                  <a:schemeClr val="bg1"/>
                </a:solidFill>
                <a:latin typeface="Arial" pitchFamily="34" charset="0"/>
                <a:ea typeface="Open Sans" panose="020B0606030504020204" pitchFamily="34" charset="0"/>
                <a:cs typeface="Arial" pitchFamily="34" charset="0"/>
              </a:rPr>
              <a:t> com 2 </a:t>
            </a:r>
            <a:r>
              <a:rPr lang="pt-BR" sz="3600" spc="300" dirty="0" err="1">
                <a:solidFill>
                  <a:schemeClr val="bg1"/>
                </a:solidFill>
                <a:latin typeface="Arial" pitchFamily="34" charset="0"/>
                <a:ea typeface="Open Sans" panose="020B0606030504020204" pitchFamily="34" charset="0"/>
                <a:cs typeface="Arial" pitchFamily="34" charset="0"/>
              </a:rPr>
              <a:t>Stages</a:t>
            </a:r>
            <a:r>
              <a:rPr lang="pt-BR" sz="3600" spc="300" dirty="0">
                <a:solidFill>
                  <a:schemeClr val="bg1"/>
                </a:solidFill>
                <a:latin typeface="Arial" pitchFamily="34" charset="0"/>
                <a:ea typeface="Open Sans" panose="020B0606030504020204" pitchFamily="34" charset="0"/>
                <a:cs typeface="Arial" pitchFamily="34" charset="0"/>
              </a:rPr>
              <a:t> (2 gases de descompressão).</a:t>
            </a:r>
          </a:p>
          <a:p>
            <a:pPr marL="571500" indent="-571500">
              <a:lnSpc>
                <a:spcPct val="150000"/>
              </a:lnSpc>
              <a:buFont typeface="Arial" panose="020B0604020202020204" pitchFamily="34" charset="0"/>
              <a:buChar char="•"/>
            </a:pPr>
            <a:r>
              <a:rPr lang="pt-BR" sz="3600" spc="300" dirty="0" err="1">
                <a:solidFill>
                  <a:schemeClr val="bg1"/>
                </a:solidFill>
                <a:latin typeface="Arial" pitchFamily="34" charset="0"/>
                <a:ea typeface="Open Sans" panose="020B0606030504020204" pitchFamily="34" charset="0"/>
                <a:cs typeface="Arial" pitchFamily="34" charset="0"/>
              </a:rPr>
              <a:t>Normoxic</a:t>
            </a:r>
            <a:r>
              <a:rPr lang="pt-BR" sz="3600" spc="300" dirty="0">
                <a:solidFill>
                  <a:schemeClr val="bg1"/>
                </a:solidFill>
                <a:latin typeface="Arial" pitchFamily="34" charset="0"/>
                <a:ea typeface="Open Sans" panose="020B0606030504020204" pitchFamily="34" charset="0"/>
                <a:cs typeface="Arial" pitchFamily="34" charset="0"/>
              </a:rPr>
              <a:t> </a:t>
            </a:r>
            <a:r>
              <a:rPr lang="pt-BR" sz="3600" spc="300" dirty="0" err="1">
                <a:solidFill>
                  <a:schemeClr val="bg1"/>
                </a:solidFill>
                <a:latin typeface="Arial" pitchFamily="34" charset="0"/>
                <a:ea typeface="Open Sans" panose="020B0606030504020204" pitchFamily="34" charset="0"/>
                <a:cs typeface="Arial" pitchFamily="34" charset="0"/>
              </a:rPr>
              <a:t>Trimix</a:t>
            </a:r>
            <a:r>
              <a:rPr lang="pt-BR" sz="3600" spc="300" dirty="0">
                <a:solidFill>
                  <a:schemeClr val="bg1"/>
                </a:solidFill>
                <a:latin typeface="Arial" pitchFamily="34" charset="0"/>
                <a:ea typeface="Open Sans" panose="020B0606030504020204" pitchFamily="34" charset="0"/>
                <a:cs typeface="Arial" pitchFamily="34" charset="0"/>
              </a:rPr>
              <a:t> (18% ou mais de oxigênio).</a:t>
            </a:r>
          </a:p>
          <a:p>
            <a:pPr marL="571500"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Descompressão acelerada ilimitada.</a:t>
            </a:r>
            <a:endParaRPr lang="en-US" sz="1600" dirty="0">
              <a:solidFill>
                <a:srgbClr val="FFFFFF"/>
              </a:solidFill>
              <a:latin typeface="Arial" pitchFamily="34" charset="0"/>
              <a:ea typeface="Open Sans" panose="020B0606030504020204" pitchFamily="34" charset="0"/>
              <a:cs typeface="Arial" pitchFamily="34" charset="0"/>
              <a:sym typeface="Arial"/>
            </a:endParaRPr>
          </a:p>
        </p:txBody>
      </p:sp>
      <p:grpSp>
        <p:nvGrpSpPr>
          <p:cNvPr id="3" name="Group 3">
            <a:extLst>
              <a:ext uri="{FF2B5EF4-FFF2-40B4-BE49-F238E27FC236}">
                <a16:creationId xmlns:a16="http://schemas.microsoft.com/office/drawing/2014/main" id="{867CEC09-C38D-7277-262B-E3044DE64D48}"/>
              </a:ext>
            </a:extLst>
          </p:cNvPr>
          <p:cNvGrpSpPr/>
          <p:nvPr/>
        </p:nvGrpSpPr>
        <p:grpSpPr>
          <a:xfrm>
            <a:off x="17259300" y="4316308"/>
            <a:ext cx="1654384" cy="1654384"/>
            <a:chOff x="0" y="0"/>
            <a:chExt cx="6350000" cy="6350000"/>
          </a:xfrm>
        </p:grpSpPr>
        <p:sp>
          <p:nvSpPr>
            <p:cNvPr id="4" name="Freeform 4">
              <a:extLst>
                <a:ext uri="{FF2B5EF4-FFF2-40B4-BE49-F238E27FC236}">
                  <a16:creationId xmlns:a16="http://schemas.microsoft.com/office/drawing/2014/main" id="{67B16CAF-06C8-DBF0-B154-7DE0BAC31014}"/>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a:extLst>
              <a:ext uri="{FF2B5EF4-FFF2-40B4-BE49-F238E27FC236}">
                <a16:creationId xmlns:a16="http://schemas.microsoft.com/office/drawing/2014/main" id="{511E18E3-6403-A535-A43A-8EC7A8818CA7}"/>
              </a:ext>
            </a:extLst>
          </p:cNvPr>
          <p:cNvGrpSpPr>
            <a:grpSpLocks noChangeAspect="1"/>
          </p:cNvGrpSpPr>
          <p:nvPr/>
        </p:nvGrpSpPr>
        <p:grpSpPr>
          <a:xfrm>
            <a:off x="9813738" y="-3821165"/>
            <a:ext cx="7642329" cy="7642329"/>
            <a:chOff x="0" y="0"/>
            <a:chExt cx="6350000" cy="6350000"/>
          </a:xfrm>
        </p:grpSpPr>
        <p:sp>
          <p:nvSpPr>
            <p:cNvPr id="9" name="Freeform 9">
              <a:extLst>
                <a:ext uri="{FF2B5EF4-FFF2-40B4-BE49-F238E27FC236}">
                  <a16:creationId xmlns:a16="http://schemas.microsoft.com/office/drawing/2014/main" id="{6DC9CBCD-2A45-9FB9-EAEB-C09F63ABB180}"/>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19669" r="-73253" b="-65305"/>
              </a:stretch>
            </a:blipFill>
          </p:spPr>
          <p:txBody>
            <a:bodyPr/>
            <a:lstStyle/>
            <a:p>
              <a:endParaRPr lang="en-ZA" dirty="0"/>
            </a:p>
          </p:txBody>
        </p:sp>
        <p:sp>
          <p:nvSpPr>
            <p:cNvPr id="10" name="Freeform 10">
              <a:extLst>
                <a:ext uri="{FF2B5EF4-FFF2-40B4-BE49-F238E27FC236}">
                  <a16:creationId xmlns:a16="http://schemas.microsoft.com/office/drawing/2014/main" id="{707083C4-3A24-9FDE-45CB-88AE53A9B986}"/>
                </a:ext>
              </a:extLst>
            </p:cNvPr>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a:extLst>
              <a:ext uri="{FF2B5EF4-FFF2-40B4-BE49-F238E27FC236}">
                <a16:creationId xmlns:a16="http://schemas.microsoft.com/office/drawing/2014/main" id="{39C40EC3-20B0-8572-5749-B02079D0C588}"/>
              </a:ext>
            </a:extLst>
          </p:cNvPr>
          <p:cNvGrpSpPr/>
          <p:nvPr/>
        </p:nvGrpSpPr>
        <p:grpSpPr>
          <a:xfrm>
            <a:off x="8936402" y="8700090"/>
            <a:ext cx="764385" cy="764385"/>
            <a:chOff x="0" y="0"/>
            <a:chExt cx="6350000" cy="6350000"/>
          </a:xfrm>
        </p:grpSpPr>
        <p:sp>
          <p:nvSpPr>
            <p:cNvPr id="12" name="Freeform 12">
              <a:extLst>
                <a:ext uri="{FF2B5EF4-FFF2-40B4-BE49-F238E27FC236}">
                  <a16:creationId xmlns:a16="http://schemas.microsoft.com/office/drawing/2014/main" id="{5ADCEC81-8C57-305E-6664-94A4301ADFBC}"/>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a:extLst>
              <a:ext uri="{FF2B5EF4-FFF2-40B4-BE49-F238E27FC236}">
                <a16:creationId xmlns:a16="http://schemas.microsoft.com/office/drawing/2014/main" id="{449C3B7C-C5A9-8D54-CECC-E3AF6F865288}"/>
              </a:ext>
            </a:extLst>
          </p:cNvPr>
          <p:cNvGrpSpPr/>
          <p:nvPr/>
        </p:nvGrpSpPr>
        <p:grpSpPr>
          <a:xfrm>
            <a:off x="9865412" y="1709092"/>
            <a:ext cx="1015659" cy="1015659"/>
            <a:chOff x="0" y="0"/>
            <a:chExt cx="6350000" cy="6350000"/>
          </a:xfrm>
        </p:grpSpPr>
        <p:sp>
          <p:nvSpPr>
            <p:cNvPr id="14" name="Freeform 14">
              <a:extLst>
                <a:ext uri="{FF2B5EF4-FFF2-40B4-BE49-F238E27FC236}">
                  <a16:creationId xmlns:a16="http://schemas.microsoft.com/office/drawing/2014/main" id="{F81D87BF-347D-725E-CC3D-955D2934D64C}"/>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a:extLst>
              <a:ext uri="{FF2B5EF4-FFF2-40B4-BE49-F238E27FC236}">
                <a16:creationId xmlns:a16="http://schemas.microsoft.com/office/drawing/2014/main" id="{0A858650-32AA-21D8-7E3D-F36C1663D472}"/>
              </a:ext>
            </a:extLst>
          </p:cNvPr>
          <p:cNvSpPr/>
          <p:nvPr/>
        </p:nvSpPr>
        <p:spPr>
          <a:xfrm>
            <a:off x="372892" y="8846393"/>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4" cstate="print"/>
            <a:stretch>
              <a:fillRect l="-9948" t="-47146" b="-15820"/>
            </a:stretch>
          </a:blipFill>
        </p:spPr>
        <p:txBody>
          <a:bodyPr/>
          <a:lstStyle/>
          <a:p>
            <a:endParaRPr lang="en-ZA" dirty="0"/>
          </a:p>
        </p:txBody>
      </p:sp>
      <p:grpSp>
        <p:nvGrpSpPr>
          <p:cNvPr id="16" name="Group 16">
            <a:extLst>
              <a:ext uri="{FF2B5EF4-FFF2-40B4-BE49-F238E27FC236}">
                <a16:creationId xmlns:a16="http://schemas.microsoft.com/office/drawing/2014/main" id="{AEF0AFEB-FA1A-0D1F-8BD0-875193DDDB57}"/>
              </a:ext>
            </a:extLst>
          </p:cNvPr>
          <p:cNvGrpSpPr/>
          <p:nvPr/>
        </p:nvGrpSpPr>
        <p:grpSpPr>
          <a:xfrm>
            <a:off x="-903317" y="473491"/>
            <a:ext cx="10047317" cy="1828775"/>
            <a:chOff x="0" y="0"/>
            <a:chExt cx="2646207" cy="614389"/>
          </a:xfrm>
        </p:grpSpPr>
        <p:sp>
          <p:nvSpPr>
            <p:cNvPr id="17" name="Freeform 17">
              <a:extLst>
                <a:ext uri="{FF2B5EF4-FFF2-40B4-BE49-F238E27FC236}">
                  <a16:creationId xmlns:a16="http://schemas.microsoft.com/office/drawing/2014/main" id="{DDA00497-2999-D17E-A897-F55BF34E50DB}"/>
                </a:ext>
              </a:extLst>
            </p:cNvPr>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a:extLst>
                <a:ext uri="{FF2B5EF4-FFF2-40B4-BE49-F238E27FC236}">
                  <a16:creationId xmlns:a16="http://schemas.microsoft.com/office/drawing/2014/main" id="{66BA6881-F171-A078-DAAF-2C5767F2D55B}"/>
                </a:ext>
              </a:extLst>
            </p:cNvPr>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a:extLst>
              <a:ext uri="{FF2B5EF4-FFF2-40B4-BE49-F238E27FC236}">
                <a16:creationId xmlns:a16="http://schemas.microsoft.com/office/drawing/2014/main" id="{E961EE52-E2FF-F44D-4C27-8FBEF7783BE2}"/>
              </a:ext>
            </a:extLst>
          </p:cNvPr>
          <p:cNvSpPr txBox="1"/>
          <p:nvPr/>
        </p:nvSpPr>
        <p:spPr>
          <a:xfrm>
            <a:off x="428564" y="642906"/>
            <a:ext cx="8293195" cy="1477328"/>
          </a:xfrm>
          <a:prstGeom prst="rect">
            <a:avLst/>
          </a:prstGeom>
        </p:spPr>
        <p:txBody>
          <a:bodyPr wrap="square" lIns="0" tIns="0" rIns="0" bIns="0" rtlCol="0" anchor="t">
            <a:spAutoFit/>
          </a:bodyPr>
          <a:lstStyle/>
          <a:p>
            <a:pPr>
              <a:spcBef>
                <a:spcPct val="0"/>
              </a:spcBef>
            </a:pPr>
            <a:r>
              <a:rPr lang="en-US" sz="4800" spc="300" dirty="0" err="1">
                <a:solidFill>
                  <a:srgbClr val="FFFFFF"/>
                </a:solidFill>
                <a:latin typeface="Arial" pitchFamily="34" charset="0"/>
                <a:ea typeface="Roboto Bold"/>
                <a:cs typeface="Arial" pitchFamily="34" charset="0"/>
                <a:sym typeface="Roboto Bold"/>
              </a:rPr>
              <a:t>CAMINHO</a:t>
            </a:r>
            <a:r>
              <a:rPr lang="en-US" sz="4800" spc="300" dirty="0">
                <a:solidFill>
                  <a:srgbClr val="FFFFFF"/>
                </a:solidFill>
                <a:latin typeface="Arial" pitchFamily="34" charset="0"/>
                <a:ea typeface="Roboto Bold"/>
                <a:cs typeface="Arial" pitchFamily="34" charset="0"/>
                <a:sym typeface="Roboto Bold"/>
              </a:rPr>
              <a:t> DO </a:t>
            </a:r>
            <a:r>
              <a:rPr lang="en-US" sz="4800" spc="300" dirty="0" err="1">
                <a:solidFill>
                  <a:srgbClr val="FFFFFF"/>
                </a:solidFill>
                <a:latin typeface="Arial" pitchFamily="34" charset="0"/>
                <a:ea typeface="Roboto Bold"/>
                <a:cs typeface="Arial" pitchFamily="34" charset="0"/>
                <a:sym typeface="Roboto Bold"/>
              </a:rPr>
              <a:t>CIRCUITO</a:t>
            </a:r>
            <a:r>
              <a:rPr lang="en-US" sz="4800" spc="300" dirty="0">
                <a:solidFill>
                  <a:srgbClr val="FFFFFF"/>
                </a:solidFill>
                <a:latin typeface="Arial" pitchFamily="34" charset="0"/>
                <a:ea typeface="Roboto Bold"/>
                <a:cs typeface="Arial" pitchFamily="34" charset="0"/>
                <a:sym typeface="Roboto Bold"/>
              </a:rPr>
              <a:t> </a:t>
            </a:r>
            <a:r>
              <a:rPr lang="en-US" sz="4800" spc="300" dirty="0" err="1">
                <a:solidFill>
                  <a:srgbClr val="FFFFFF"/>
                </a:solidFill>
                <a:latin typeface="Arial" pitchFamily="34" charset="0"/>
                <a:ea typeface="Roboto Bold"/>
                <a:cs typeface="Arial" pitchFamily="34" charset="0"/>
                <a:sym typeface="Roboto Bold"/>
              </a:rPr>
              <a:t>ABERTO</a:t>
            </a:r>
            <a:endParaRPr lang="en-US" sz="4800" spc="300" dirty="0">
              <a:solidFill>
                <a:srgbClr val="FFFFFF"/>
              </a:solidFill>
              <a:latin typeface="Arial" pitchFamily="34" charset="0"/>
              <a:ea typeface="Roboto Bold"/>
              <a:cs typeface="Arial" pitchFamily="34" charset="0"/>
              <a:sym typeface="Roboto Bold"/>
            </a:endParaRPr>
          </a:p>
        </p:txBody>
      </p:sp>
    </p:spTree>
    <p:extLst>
      <p:ext uri="{BB962C8B-B14F-4D97-AF65-F5344CB8AC3E}">
        <p14:creationId xmlns:p14="http://schemas.microsoft.com/office/powerpoint/2010/main" val="247155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7AD7EF3D-CC8F-25F0-56DB-597E982C38A8}"/>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1C96F8CF-596B-9BFA-2583-8A799A849427}"/>
              </a:ext>
            </a:extLst>
          </p:cNvPr>
          <p:cNvGrpSpPr>
            <a:grpSpLocks noChangeAspect="1"/>
          </p:cNvGrpSpPr>
          <p:nvPr/>
        </p:nvGrpSpPr>
        <p:grpSpPr>
          <a:xfrm>
            <a:off x="9887183" y="7427374"/>
            <a:ext cx="8632616" cy="8632616"/>
            <a:chOff x="0" y="0"/>
            <a:chExt cx="6350000" cy="6350000"/>
          </a:xfrm>
        </p:grpSpPr>
        <p:sp>
          <p:nvSpPr>
            <p:cNvPr id="6" name="Freeform 6">
              <a:extLst>
                <a:ext uri="{FF2B5EF4-FFF2-40B4-BE49-F238E27FC236}">
                  <a16:creationId xmlns:a16="http://schemas.microsoft.com/office/drawing/2014/main" id="{1EC93A05-739E-46B4-0C13-4F7BD72074D8}"/>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2"/>
              <a:stretch>
                <a:fillRect l="-16369" r="-16369"/>
              </a:stretch>
            </a:blipFill>
          </p:spPr>
          <p:txBody>
            <a:bodyPr/>
            <a:lstStyle/>
            <a:p>
              <a:endParaRPr lang="en-ZA" dirty="0"/>
            </a:p>
          </p:txBody>
        </p:sp>
        <p:sp>
          <p:nvSpPr>
            <p:cNvPr id="7" name="Freeform 7">
              <a:extLst>
                <a:ext uri="{FF2B5EF4-FFF2-40B4-BE49-F238E27FC236}">
                  <a16:creationId xmlns:a16="http://schemas.microsoft.com/office/drawing/2014/main" id="{F849B10C-3F69-4A86-5594-8BE10FDCC7D3}"/>
                </a:ext>
              </a:extLst>
            </p:cNvPr>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a:extLst>
              <a:ext uri="{FF2B5EF4-FFF2-40B4-BE49-F238E27FC236}">
                <a16:creationId xmlns:a16="http://schemas.microsoft.com/office/drawing/2014/main" id="{FF08CCCB-64F0-F4DE-873A-DF33934399AE}"/>
              </a:ext>
            </a:extLst>
          </p:cNvPr>
          <p:cNvSpPr txBox="1"/>
          <p:nvPr/>
        </p:nvSpPr>
        <p:spPr>
          <a:xfrm>
            <a:off x="408170" y="3106672"/>
            <a:ext cx="15789616" cy="4678204"/>
          </a:xfrm>
          <a:prstGeom prst="rect">
            <a:avLst/>
          </a:prstGeom>
        </p:spPr>
        <p:txBody>
          <a:bodyPr wrap="square" lIns="0" tIns="0" rIns="0" bIns="0" rtlCol="0" anchor="t">
            <a:spAutoFit/>
          </a:bodyPr>
          <a:lstStyle/>
          <a:p>
            <a:pPr marL="0" indent="0">
              <a:buNone/>
            </a:pPr>
            <a:r>
              <a:rPr lang="en-US" sz="4400" b="1" spc="300" dirty="0">
                <a:solidFill>
                  <a:srgbClr val="F26122"/>
                </a:solidFill>
                <a:latin typeface="Arial" pitchFamily="34" charset="0"/>
                <a:ea typeface="Open Sans" panose="020B0606030504020204" pitchFamily="34" charset="0"/>
                <a:cs typeface="Arial" pitchFamily="34" charset="0"/>
              </a:rPr>
              <a:t>Deco 80/100</a:t>
            </a:r>
          </a:p>
          <a:p>
            <a:pPr marL="0" indent="0">
              <a:buNone/>
            </a:pPr>
            <a:endParaRPr lang="en-US" sz="4400" b="1" spc="300" dirty="0">
              <a:solidFill>
                <a:srgbClr val="F26122"/>
              </a:solidFill>
              <a:latin typeface="Arial" pitchFamily="34" charset="0"/>
              <a:ea typeface="Open Sans" panose="020B0606030504020204" pitchFamily="34" charset="0"/>
              <a:cs typeface="Arial" pitchFamily="34" charset="0"/>
            </a:endParaRPr>
          </a:p>
          <a:p>
            <a:pPr marL="571500" indent="-571500">
              <a:buFont typeface="Arial" panose="020B0604020202020204" pitchFamily="34" charset="0"/>
              <a:buChar char="•"/>
            </a:pPr>
            <a:r>
              <a:rPr lang="pt-BR" sz="3600" spc="300" dirty="0" err="1">
                <a:solidFill>
                  <a:schemeClr val="bg1"/>
                </a:solidFill>
                <a:latin typeface="Arial" pitchFamily="34" charset="0"/>
                <a:ea typeface="Open Sans" panose="020B0606030504020204" pitchFamily="34" charset="0"/>
                <a:cs typeface="Arial" pitchFamily="34" charset="0"/>
              </a:rPr>
              <a:t>Sidemount</a:t>
            </a:r>
            <a:r>
              <a:rPr lang="pt-BR" sz="3600" spc="300" dirty="0">
                <a:solidFill>
                  <a:schemeClr val="bg1"/>
                </a:solidFill>
                <a:latin typeface="Arial" pitchFamily="34" charset="0"/>
                <a:ea typeface="Open Sans" panose="020B0606030504020204" pitchFamily="34" charset="0"/>
                <a:cs typeface="Arial" pitchFamily="34" charset="0"/>
              </a:rPr>
              <a:t> com 3-4 </a:t>
            </a:r>
            <a:r>
              <a:rPr lang="pt-BR" sz="3600" spc="300" dirty="0" err="1">
                <a:solidFill>
                  <a:schemeClr val="bg1"/>
                </a:solidFill>
                <a:latin typeface="Arial" pitchFamily="34" charset="0"/>
                <a:ea typeface="Open Sans" panose="020B0606030504020204" pitchFamily="34" charset="0"/>
                <a:cs typeface="Arial" pitchFamily="34" charset="0"/>
              </a:rPr>
              <a:t>Stages</a:t>
            </a:r>
            <a:r>
              <a:rPr lang="pt-BR" sz="3600" spc="300" dirty="0">
                <a:solidFill>
                  <a:schemeClr val="bg1"/>
                </a:solidFill>
                <a:latin typeface="Arial" pitchFamily="34" charset="0"/>
                <a:ea typeface="Open Sans" panose="020B0606030504020204" pitchFamily="34" charset="0"/>
                <a:cs typeface="Arial" pitchFamily="34" charset="0"/>
              </a:rPr>
              <a:t> (2 gases de descompressão + gás de viagem).</a:t>
            </a:r>
          </a:p>
          <a:p>
            <a:pPr marL="571500" indent="-571500">
              <a:buFont typeface="Arial" panose="020B0604020202020204" pitchFamily="34" charset="0"/>
              <a:buChar char="•"/>
            </a:pPr>
            <a:r>
              <a:rPr lang="pt-BR" sz="3600" spc="300" dirty="0" err="1">
                <a:solidFill>
                  <a:schemeClr val="bg1"/>
                </a:solidFill>
                <a:latin typeface="Arial" pitchFamily="34" charset="0"/>
                <a:ea typeface="Open Sans" panose="020B0606030504020204" pitchFamily="34" charset="0"/>
                <a:cs typeface="Arial" pitchFamily="34" charset="0"/>
              </a:rPr>
              <a:t>Twinset</a:t>
            </a:r>
            <a:r>
              <a:rPr lang="pt-BR" sz="3600" spc="300" dirty="0">
                <a:solidFill>
                  <a:schemeClr val="bg1"/>
                </a:solidFill>
                <a:latin typeface="Arial" pitchFamily="34" charset="0"/>
                <a:ea typeface="Open Sans" panose="020B0606030504020204" pitchFamily="34" charset="0"/>
                <a:cs typeface="Arial" pitchFamily="34" charset="0"/>
              </a:rPr>
              <a:t> com 2 </a:t>
            </a:r>
            <a:r>
              <a:rPr lang="pt-BR" sz="3600" spc="300" dirty="0" err="1">
                <a:solidFill>
                  <a:schemeClr val="bg1"/>
                </a:solidFill>
                <a:latin typeface="Arial" pitchFamily="34" charset="0"/>
                <a:ea typeface="Open Sans" panose="020B0606030504020204" pitchFamily="34" charset="0"/>
                <a:cs typeface="Arial" pitchFamily="34" charset="0"/>
              </a:rPr>
              <a:t>Stages</a:t>
            </a:r>
            <a:r>
              <a:rPr lang="pt-BR" sz="3600" spc="300" dirty="0">
                <a:solidFill>
                  <a:schemeClr val="bg1"/>
                </a:solidFill>
                <a:latin typeface="Arial" pitchFamily="34" charset="0"/>
                <a:ea typeface="Open Sans" panose="020B0606030504020204" pitchFamily="34" charset="0"/>
                <a:cs typeface="Arial" pitchFamily="34" charset="0"/>
              </a:rPr>
              <a:t> (2 gases de descompressão + gás de viagem).</a:t>
            </a:r>
          </a:p>
          <a:p>
            <a:pPr marL="571500" indent="-571500">
              <a:buFont typeface="Arial" panose="020B0604020202020204" pitchFamily="34" charset="0"/>
              <a:buChar char="•"/>
            </a:pPr>
            <a:r>
              <a:rPr lang="pt-BR" sz="3600" spc="300" dirty="0" err="1">
                <a:solidFill>
                  <a:schemeClr val="bg1"/>
                </a:solidFill>
                <a:latin typeface="Arial" pitchFamily="34" charset="0"/>
                <a:ea typeface="Open Sans" panose="020B0606030504020204" pitchFamily="34" charset="0"/>
                <a:cs typeface="Arial" pitchFamily="34" charset="0"/>
              </a:rPr>
              <a:t>Trimix</a:t>
            </a:r>
            <a:r>
              <a:rPr lang="pt-BR" sz="3600" spc="300" dirty="0">
                <a:solidFill>
                  <a:schemeClr val="bg1"/>
                </a:solidFill>
                <a:latin typeface="Arial" pitchFamily="34" charset="0"/>
                <a:ea typeface="Open Sans" panose="020B0606030504020204" pitchFamily="34" charset="0"/>
                <a:cs typeface="Arial" pitchFamily="34" charset="0"/>
              </a:rPr>
              <a:t> </a:t>
            </a:r>
            <a:r>
              <a:rPr lang="pt-BR" sz="3600" spc="300" dirty="0" err="1">
                <a:solidFill>
                  <a:schemeClr val="bg1"/>
                </a:solidFill>
                <a:latin typeface="Arial" pitchFamily="34" charset="0"/>
                <a:ea typeface="Open Sans" panose="020B0606030504020204" pitchFamily="34" charset="0"/>
                <a:cs typeface="Arial" pitchFamily="34" charset="0"/>
              </a:rPr>
              <a:t>hipóxico</a:t>
            </a:r>
            <a:r>
              <a:rPr lang="pt-BR" sz="3600" spc="300" dirty="0">
                <a:solidFill>
                  <a:schemeClr val="bg1"/>
                </a:solidFill>
                <a:latin typeface="Arial" pitchFamily="34" charset="0"/>
                <a:ea typeface="Open Sans" panose="020B0606030504020204" pitchFamily="34" charset="0"/>
                <a:cs typeface="Arial" pitchFamily="34" charset="0"/>
              </a:rPr>
              <a:t> (16% ou menos de oxigênio).</a:t>
            </a:r>
          </a:p>
          <a:p>
            <a:pPr marL="571500" indent="-571500">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Descompressão acelerada ilimitada.</a:t>
            </a:r>
            <a:endParaRPr lang="en-US" sz="1600" dirty="0">
              <a:solidFill>
                <a:srgbClr val="FFFFFF"/>
              </a:solidFill>
              <a:latin typeface="Arial" pitchFamily="34" charset="0"/>
              <a:ea typeface="Open Sans" panose="020B0606030504020204" pitchFamily="34" charset="0"/>
              <a:cs typeface="Arial" pitchFamily="34" charset="0"/>
              <a:sym typeface="Arial"/>
            </a:endParaRPr>
          </a:p>
        </p:txBody>
      </p:sp>
      <p:grpSp>
        <p:nvGrpSpPr>
          <p:cNvPr id="3" name="Group 3">
            <a:extLst>
              <a:ext uri="{FF2B5EF4-FFF2-40B4-BE49-F238E27FC236}">
                <a16:creationId xmlns:a16="http://schemas.microsoft.com/office/drawing/2014/main" id="{5328F49C-AE52-F1D0-331F-9B4AADC01774}"/>
              </a:ext>
            </a:extLst>
          </p:cNvPr>
          <p:cNvGrpSpPr/>
          <p:nvPr/>
        </p:nvGrpSpPr>
        <p:grpSpPr>
          <a:xfrm>
            <a:off x="17259300" y="4316308"/>
            <a:ext cx="1654384" cy="1654384"/>
            <a:chOff x="0" y="0"/>
            <a:chExt cx="6350000" cy="6350000"/>
          </a:xfrm>
        </p:grpSpPr>
        <p:sp>
          <p:nvSpPr>
            <p:cNvPr id="4" name="Freeform 4">
              <a:extLst>
                <a:ext uri="{FF2B5EF4-FFF2-40B4-BE49-F238E27FC236}">
                  <a16:creationId xmlns:a16="http://schemas.microsoft.com/office/drawing/2014/main" id="{8B9CD6EC-CF1E-455A-AF8F-544DEE76F5E4}"/>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a:extLst>
              <a:ext uri="{FF2B5EF4-FFF2-40B4-BE49-F238E27FC236}">
                <a16:creationId xmlns:a16="http://schemas.microsoft.com/office/drawing/2014/main" id="{473C8484-7531-6DB7-6F53-6AD79620EBB5}"/>
              </a:ext>
            </a:extLst>
          </p:cNvPr>
          <p:cNvGrpSpPr>
            <a:grpSpLocks noChangeAspect="1"/>
          </p:cNvGrpSpPr>
          <p:nvPr/>
        </p:nvGrpSpPr>
        <p:grpSpPr>
          <a:xfrm>
            <a:off x="9782631" y="-3918891"/>
            <a:ext cx="7642329" cy="7642329"/>
            <a:chOff x="0" y="0"/>
            <a:chExt cx="6350000" cy="6350000"/>
          </a:xfrm>
        </p:grpSpPr>
        <p:sp>
          <p:nvSpPr>
            <p:cNvPr id="9" name="Freeform 9">
              <a:extLst>
                <a:ext uri="{FF2B5EF4-FFF2-40B4-BE49-F238E27FC236}">
                  <a16:creationId xmlns:a16="http://schemas.microsoft.com/office/drawing/2014/main" id="{CB2194CE-BEE6-D14E-117F-D0A2D2BFF027}"/>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19669" r="-73253" b="-65305"/>
              </a:stretch>
            </a:blipFill>
          </p:spPr>
          <p:txBody>
            <a:bodyPr/>
            <a:lstStyle/>
            <a:p>
              <a:endParaRPr lang="en-ZA" dirty="0"/>
            </a:p>
          </p:txBody>
        </p:sp>
        <p:sp>
          <p:nvSpPr>
            <p:cNvPr id="10" name="Freeform 10">
              <a:extLst>
                <a:ext uri="{FF2B5EF4-FFF2-40B4-BE49-F238E27FC236}">
                  <a16:creationId xmlns:a16="http://schemas.microsoft.com/office/drawing/2014/main" id="{47BD6BA0-A043-6D6D-CF0F-6CF7390096B5}"/>
                </a:ext>
              </a:extLst>
            </p:cNvPr>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a:extLst>
              <a:ext uri="{FF2B5EF4-FFF2-40B4-BE49-F238E27FC236}">
                <a16:creationId xmlns:a16="http://schemas.microsoft.com/office/drawing/2014/main" id="{48915CC2-5F80-4C99-50E2-03D029F184D5}"/>
              </a:ext>
            </a:extLst>
          </p:cNvPr>
          <p:cNvGrpSpPr/>
          <p:nvPr/>
        </p:nvGrpSpPr>
        <p:grpSpPr>
          <a:xfrm>
            <a:off x="7358050" y="8715400"/>
            <a:ext cx="764385" cy="764385"/>
            <a:chOff x="0" y="0"/>
            <a:chExt cx="6350000" cy="6350000"/>
          </a:xfrm>
        </p:grpSpPr>
        <p:sp>
          <p:nvSpPr>
            <p:cNvPr id="12" name="Freeform 12">
              <a:extLst>
                <a:ext uri="{FF2B5EF4-FFF2-40B4-BE49-F238E27FC236}">
                  <a16:creationId xmlns:a16="http://schemas.microsoft.com/office/drawing/2014/main" id="{DC8A25DF-AD77-B8F5-22AF-4B38773E285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a:extLst>
              <a:ext uri="{FF2B5EF4-FFF2-40B4-BE49-F238E27FC236}">
                <a16:creationId xmlns:a16="http://schemas.microsoft.com/office/drawing/2014/main" id="{411C6309-0350-60D9-D6FE-5D8E5F4A7020}"/>
              </a:ext>
            </a:extLst>
          </p:cNvPr>
          <p:cNvGrpSpPr/>
          <p:nvPr/>
        </p:nvGrpSpPr>
        <p:grpSpPr>
          <a:xfrm>
            <a:off x="9865412" y="1709092"/>
            <a:ext cx="1015659" cy="1015659"/>
            <a:chOff x="0" y="0"/>
            <a:chExt cx="6350000" cy="6350000"/>
          </a:xfrm>
        </p:grpSpPr>
        <p:sp>
          <p:nvSpPr>
            <p:cNvPr id="14" name="Freeform 14">
              <a:extLst>
                <a:ext uri="{FF2B5EF4-FFF2-40B4-BE49-F238E27FC236}">
                  <a16:creationId xmlns:a16="http://schemas.microsoft.com/office/drawing/2014/main" id="{5B77F67E-0033-19D0-31FA-4066D5E73163}"/>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a:extLst>
              <a:ext uri="{FF2B5EF4-FFF2-40B4-BE49-F238E27FC236}">
                <a16:creationId xmlns:a16="http://schemas.microsoft.com/office/drawing/2014/main" id="{DB7C0435-4066-71A9-C2CF-04DFBE16C6BD}"/>
              </a:ext>
            </a:extLst>
          </p:cNvPr>
          <p:cNvSpPr/>
          <p:nvPr/>
        </p:nvSpPr>
        <p:spPr>
          <a:xfrm>
            <a:off x="372892" y="8846393"/>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4" cstate="print"/>
            <a:stretch>
              <a:fillRect l="-9948" t="-47146" b="-15820"/>
            </a:stretch>
          </a:blipFill>
        </p:spPr>
        <p:txBody>
          <a:bodyPr/>
          <a:lstStyle/>
          <a:p>
            <a:endParaRPr lang="en-ZA" dirty="0"/>
          </a:p>
        </p:txBody>
      </p:sp>
      <p:grpSp>
        <p:nvGrpSpPr>
          <p:cNvPr id="16" name="Group 16">
            <a:extLst>
              <a:ext uri="{FF2B5EF4-FFF2-40B4-BE49-F238E27FC236}">
                <a16:creationId xmlns:a16="http://schemas.microsoft.com/office/drawing/2014/main" id="{DA162E53-4356-E3A2-4C51-F214A223B3E4}"/>
              </a:ext>
            </a:extLst>
          </p:cNvPr>
          <p:cNvGrpSpPr/>
          <p:nvPr/>
        </p:nvGrpSpPr>
        <p:grpSpPr>
          <a:xfrm>
            <a:off x="-373315" y="520171"/>
            <a:ext cx="10047317" cy="2251999"/>
            <a:chOff x="0" y="-106245"/>
            <a:chExt cx="2646207" cy="720634"/>
          </a:xfrm>
        </p:grpSpPr>
        <p:sp>
          <p:nvSpPr>
            <p:cNvPr id="17" name="Freeform 17">
              <a:extLst>
                <a:ext uri="{FF2B5EF4-FFF2-40B4-BE49-F238E27FC236}">
                  <a16:creationId xmlns:a16="http://schemas.microsoft.com/office/drawing/2014/main" id="{901D0E6A-4894-850D-8757-B1716D062815}"/>
                </a:ext>
              </a:extLst>
            </p:cNvPr>
            <p:cNvSpPr/>
            <p:nvPr/>
          </p:nvSpPr>
          <p:spPr>
            <a:xfrm>
              <a:off x="0" y="-106245"/>
              <a:ext cx="2646207" cy="670345"/>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a:extLst>
                <a:ext uri="{FF2B5EF4-FFF2-40B4-BE49-F238E27FC236}">
                  <a16:creationId xmlns:a16="http://schemas.microsoft.com/office/drawing/2014/main" id="{7A9903F7-AAAE-FC0D-25E9-3258A49C1E50}"/>
                </a:ext>
              </a:extLst>
            </p:cNvPr>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a:extLst>
              <a:ext uri="{FF2B5EF4-FFF2-40B4-BE49-F238E27FC236}">
                <a16:creationId xmlns:a16="http://schemas.microsoft.com/office/drawing/2014/main" id="{5209E0EF-E0FB-BE57-56A3-84617E2BF2DE}"/>
              </a:ext>
            </a:extLst>
          </p:cNvPr>
          <p:cNvSpPr txBox="1"/>
          <p:nvPr/>
        </p:nvSpPr>
        <p:spPr>
          <a:xfrm>
            <a:off x="643207" y="1012031"/>
            <a:ext cx="8293195" cy="1477328"/>
          </a:xfrm>
          <a:prstGeom prst="rect">
            <a:avLst/>
          </a:prstGeom>
        </p:spPr>
        <p:txBody>
          <a:bodyPr wrap="square" lIns="0" tIns="0" rIns="0" bIns="0" rtlCol="0" anchor="t">
            <a:spAutoFit/>
          </a:bodyPr>
          <a:lstStyle/>
          <a:p>
            <a:pPr>
              <a:spcBef>
                <a:spcPct val="0"/>
              </a:spcBef>
            </a:pPr>
            <a:r>
              <a:rPr lang="en-US" sz="4800" spc="300" dirty="0" err="1">
                <a:solidFill>
                  <a:srgbClr val="FFFFFF"/>
                </a:solidFill>
                <a:latin typeface="Arial" pitchFamily="34" charset="0"/>
                <a:ea typeface="Roboto Bold"/>
                <a:cs typeface="Arial" pitchFamily="34" charset="0"/>
                <a:sym typeface="Roboto Bold"/>
              </a:rPr>
              <a:t>CAMINHO</a:t>
            </a:r>
            <a:r>
              <a:rPr lang="en-US" sz="4800" spc="300" dirty="0">
                <a:solidFill>
                  <a:srgbClr val="FFFFFF"/>
                </a:solidFill>
                <a:latin typeface="Arial" pitchFamily="34" charset="0"/>
                <a:ea typeface="Roboto Bold"/>
                <a:cs typeface="Arial" pitchFamily="34" charset="0"/>
                <a:sym typeface="Roboto Bold"/>
              </a:rPr>
              <a:t> DO </a:t>
            </a:r>
            <a:r>
              <a:rPr lang="en-US" sz="4800" spc="300" dirty="0" err="1">
                <a:solidFill>
                  <a:srgbClr val="FFFFFF"/>
                </a:solidFill>
                <a:latin typeface="Arial" pitchFamily="34" charset="0"/>
                <a:ea typeface="Roboto Bold"/>
                <a:cs typeface="Arial" pitchFamily="34" charset="0"/>
                <a:sym typeface="Roboto Bold"/>
              </a:rPr>
              <a:t>CIRCUITO</a:t>
            </a:r>
            <a:r>
              <a:rPr lang="en-US" sz="4800" spc="300" dirty="0">
                <a:solidFill>
                  <a:srgbClr val="FFFFFF"/>
                </a:solidFill>
                <a:latin typeface="Arial" pitchFamily="34" charset="0"/>
                <a:ea typeface="Roboto Bold"/>
                <a:cs typeface="Arial" pitchFamily="34" charset="0"/>
                <a:sym typeface="Roboto Bold"/>
              </a:rPr>
              <a:t> </a:t>
            </a:r>
            <a:r>
              <a:rPr lang="en-US" sz="4800" spc="300" dirty="0" err="1">
                <a:solidFill>
                  <a:srgbClr val="FFFFFF"/>
                </a:solidFill>
                <a:latin typeface="Arial" pitchFamily="34" charset="0"/>
                <a:ea typeface="Roboto Bold"/>
                <a:cs typeface="Arial" pitchFamily="34" charset="0"/>
                <a:sym typeface="Roboto Bold"/>
              </a:rPr>
              <a:t>ABERTO</a:t>
            </a:r>
            <a:endParaRPr lang="en-US" sz="4800" spc="300" dirty="0">
              <a:solidFill>
                <a:srgbClr val="FFFFFF"/>
              </a:solidFill>
              <a:latin typeface="Arial" pitchFamily="34" charset="0"/>
              <a:ea typeface="Roboto Bold"/>
              <a:cs typeface="Arial" pitchFamily="34" charset="0"/>
              <a:sym typeface="Roboto Bold"/>
            </a:endParaRPr>
          </a:p>
        </p:txBody>
      </p:sp>
    </p:spTree>
    <p:extLst>
      <p:ext uri="{BB962C8B-B14F-4D97-AF65-F5344CB8AC3E}">
        <p14:creationId xmlns:p14="http://schemas.microsoft.com/office/powerpoint/2010/main" val="4180542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5" name="Group 5"/>
          <p:cNvGrpSpPr>
            <a:grpSpLocks noChangeAspect="1"/>
          </p:cNvGrpSpPr>
          <p:nvPr/>
        </p:nvGrpSpPr>
        <p:grpSpPr>
          <a:xfrm>
            <a:off x="10049163" y="7822345"/>
            <a:ext cx="8632616" cy="8632616"/>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2"/>
              <a:stretch>
                <a:fillRect l="-16369" r="-16369"/>
              </a:stretch>
            </a:blipFill>
          </p:spPr>
          <p:txBody>
            <a:bodyPr/>
            <a:lstStyle/>
            <a:p>
              <a:endParaRPr lang="en-ZA" dirty="0"/>
            </a:p>
          </p:txBody>
        </p:sp>
        <p:sp>
          <p:nvSpPr>
            <p:cNvPr id="7" name="Freeform 7"/>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p:cNvSpPr txBox="1"/>
          <p:nvPr/>
        </p:nvSpPr>
        <p:spPr>
          <a:xfrm>
            <a:off x="642878" y="3571864"/>
            <a:ext cx="9364683" cy="3508653"/>
          </a:xfrm>
          <a:prstGeom prst="rect">
            <a:avLst/>
          </a:prstGeom>
        </p:spPr>
        <p:txBody>
          <a:bodyPr wrap="square" lIns="0" tIns="0" rIns="0" bIns="0" rtlCol="0" anchor="t">
            <a:spAutoFit/>
          </a:bodyPr>
          <a:lstStyle/>
          <a:p>
            <a:pPr marL="1028700" lvl="1" indent="-571500">
              <a:lnSpc>
                <a:spcPct val="150000"/>
              </a:lnSpc>
              <a:buFont typeface="Arial" panose="020B0604020202020204" pitchFamily="34" charset="0"/>
              <a:buChar char="•"/>
            </a:pPr>
            <a:r>
              <a:rPr lang="en-US" sz="3800" spc="300" dirty="0" err="1">
                <a:solidFill>
                  <a:schemeClr val="bg1"/>
                </a:solidFill>
                <a:latin typeface="Arial" pitchFamily="34" charset="0"/>
                <a:ea typeface="Open Sans" panose="020B0606030504020204" pitchFamily="34" charset="0"/>
                <a:cs typeface="Arial" pitchFamily="34" charset="0"/>
              </a:rPr>
              <a:t>Por</a:t>
            </a:r>
            <a:r>
              <a:rPr lang="en-US" sz="3800" spc="300" dirty="0">
                <a:solidFill>
                  <a:schemeClr val="bg1"/>
                </a:solidFill>
                <a:latin typeface="Arial" pitchFamily="34" charset="0"/>
                <a:ea typeface="Open Sans" panose="020B0606030504020204" pitchFamily="34" charset="0"/>
                <a:cs typeface="Arial" pitchFamily="34" charset="0"/>
              </a:rPr>
              <a:t> </a:t>
            </a:r>
            <a:r>
              <a:rPr lang="en-US" sz="3800" spc="300" dirty="0" err="1">
                <a:solidFill>
                  <a:schemeClr val="bg1"/>
                </a:solidFill>
                <a:latin typeface="Arial" pitchFamily="34" charset="0"/>
                <a:ea typeface="Open Sans" panose="020B0606030504020204" pitchFamily="34" charset="0"/>
                <a:cs typeface="Arial" pitchFamily="34" charset="0"/>
              </a:rPr>
              <a:t>que</a:t>
            </a:r>
            <a:r>
              <a:rPr lang="en-US" sz="3800" spc="300" dirty="0">
                <a:solidFill>
                  <a:schemeClr val="bg1"/>
                </a:solidFill>
                <a:latin typeface="Arial" pitchFamily="34" charset="0"/>
                <a:ea typeface="Open Sans" panose="020B0606030504020204" pitchFamily="34" charset="0"/>
                <a:cs typeface="Arial" pitchFamily="34" charset="0"/>
              </a:rPr>
              <a:t> </a:t>
            </a:r>
            <a:r>
              <a:rPr lang="en-US" sz="3800" spc="300" dirty="0" err="1">
                <a:solidFill>
                  <a:schemeClr val="bg1"/>
                </a:solidFill>
                <a:latin typeface="Arial" pitchFamily="34" charset="0"/>
                <a:ea typeface="Open Sans" panose="020B0606030504020204" pitchFamily="34" charset="0"/>
                <a:cs typeface="Arial" pitchFamily="34" charset="0"/>
              </a:rPr>
              <a:t>Sidemount</a:t>
            </a:r>
            <a:r>
              <a:rPr lang="en-US" sz="3800" spc="300" dirty="0">
                <a:solidFill>
                  <a:schemeClr val="bg1"/>
                </a:solidFill>
                <a:latin typeface="Arial" pitchFamily="34" charset="0"/>
                <a:ea typeface="Open Sans" panose="020B0606030504020204" pitchFamily="34" charset="0"/>
                <a:cs typeface="Arial" pitchFamily="34" charset="0"/>
              </a:rPr>
              <a:t>?</a:t>
            </a:r>
          </a:p>
          <a:p>
            <a:pPr marL="1028700" lvl="1" indent="-571500">
              <a:lnSpc>
                <a:spcPct val="150000"/>
              </a:lnSpc>
              <a:buFont typeface="Arial" panose="020B0604020202020204" pitchFamily="34" charset="0"/>
              <a:buChar char="•"/>
            </a:pPr>
            <a:r>
              <a:rPr lang="en-US" sz="3800" spc="300" dirty="0" err="1">
                <a:solidFill>
                  <a:schemeClr val="bg1"/>
                </a:solidFill>
                <a:latin typeface="Arial" pitchFamily="34" charset="0"/>
                <a:ea typeface="Open Sans" panose="020B0606030504020204" pitchFamily="34" charset="0"/>
                <a:cs typeface="Arial" pitchFamily="34" charset="0"/>
              </a:rPr>
              <a:t>Origens</a:t>
            </a:r>
            <a:r>
              <a:rPr lang="en-US" sz="3800" spc="300" dirty="0">
                <a:solidFill>
                  <a:schemeClr val="bg1"/>
                </a:solidFill>
                <a:latin typeface="Arial" pitchFamily="34" charset="0"/>
                <a:ea typeface="Open Sans" panose="020B0606030504020204" pitchFamily="34" charset="0"/>
                <a:cs typeface="Arial" pitchFamily="34" charset="0"/>
              </a:rPr>
              <a:t>.</a:t>
            </a:r>
          </a:p>
          <a:p>
            <a:pPr marL="1028700" lvl="1" indent="-571500">
              <a:lnSpc>
                <a:spcPct val="150000"/>
              </a:lnSpc>
              <a:buFont typeface="Arial" panose="020B0604020202020204" pitchFamily="34" charset="0"/>
              <a:buChar char="•"/>
            </a:pPr>
            <a:r>
              <a:rPr lang="en-US" sz="3800" spc="300" dirty="0" err="1">
                <a:solidFill>
                  <a:schemeClr val="bg1"/>
                </a:solidFill>
                <a:latin typeface="Arial" pitchFamily="34" charset="0"/>
                <a:ea typeface="Open Sans" panose="020B0606030504020204" pitchFamily="34" charset="0"/>
                <a:cs typeface="Arial" pitchFamily="34" charset="0"/>
              </a:rPr>
              <a:t>Uso</a:t>
            </a:r>
            <a:r>
              <a:rPr lang="en-US" sz="3800" spc="300" dirty="0">
                <a:solidFill>
                  <a:schemeClr val="bg1"/>
                </a:solidFill>
                <a:latin typeface="Arial" pitchFamily="34" charset="0"/>
                <a:ea typeface="Open Sans" panose="020B0606030504020204" pitchFamily="34" charset="0"/>
                <a:cs typeface="Arial" pitchFamily="34" charset="0"/>
              </a:rPr>
              <a:t> do </a:t>
            </a:r>
            <a:r>
              <a:rPr lang="en-US" sz="3800" spc="300" dirty="0" err="1">
                <a:solidFill>
                  <a:schemeClr val="bg1"/>
                </a:solidFill>
                <a:latin typeface="Arial" pitchFamily="34" charset="0"/>
                <a:ea typeface="Open Sans" panose="020B0606030504020204" pitchFamily="34" charset="0"/>
                <a:cs typeface="Arial" pitchFamily="34" charset="0"/>
              </a:rPr>
              <a:t>Sidemount</a:t>
            </a:r>
            <a:r>
              <a:rPr lang="en-US" sz="3800" spc="300" dirty="0">
                <a:solidFill>
                  <a:schemeClr val="bg1"/>
                </a:solidFill>
                <a:latin typeface="Arial" pitchFamily="34" charset="0"/>
                <a:ea typeface="Open Sans" panose="020B0606030504020204" pitchFamily="34" charset="0"/>
                <a:cs typeface="Arial" pitchFamily="34" charset="0"/>
              </a:rPr>
              <a:t> </a:t>
            </a:r>
            <a:r>
              <a:rPr lang="en-US" sz="3800" spc="300" dirty="0" err="1">
                <a:solidFill>
                  <a:schemeClr val="bg1"/>
                </a:solidFill>
                <a:latin typeface="Arial" pitchFamily="34" charset="0"/>
                <a:ea typeface="Open Sans" panose="020B0606030504020204" pitchFamily="34" charset="0"/>
                <a:cs typeface="Arial" pitchFamily="34" charset="0"/>
              </a:rPr>
              <a:t>hoje</a:t>
            </a:r>
            <a:r>
              <a:rPr lang="en-US" sz="3800" spc="300" dirty="0">
                <a:solidFill>
                  <a:schemeClr val="bg1"/>
                </a:solidFill>
                <a:latin typeface="Arial" pitchFamily="34" charset="0"/>
                <a:ea typeface="Open Sans" panose="020B0606030504020204" pitchFamily="34" charset="0"/>
                <a:cs typeface="Arial" pitchFamily="34" charset="0"/>
              </a:rPr>
              <a:t>.</a:t>
            </a:r>
          </a:p>
          <a:p>
            <a:pPr algn="l">
              <a:lnSpc>
                <a:spcPct val="150000"/>
              </a:lnSpc>
            </a:pPr>
            <a:endParaRPr lang="en-US" sz="3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3" name="Group 3"/>
          <p:cNvGrpSpPr/>
          <p:nvPr/>
        </p:nvGrpSpPr>
        <p:grpSpPr>
          <a:xfrm>
            <a:off x="17259300" y="4316308"/>
            <a:ext cx="1654384" cy="165438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p:cNvGrpSpPr>
            <a:grpSpLocks noChangeAspect="1"/>
          </p:cNvGrpSpPr>
          <p:nvPr/>
        </p:nvGrpSpPr>
        <p:grpSpPr>
          <a:xfrm>
            <a:off x="9813738" y="-3821165"/>
            <a:ext cx="7642329" cy="7642329"/>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19669" r="-73253" b="-65305"/>
              </a:stretch>
            </a:blipFill>
          </p:spPr>
          <p:txBody>
            <a:bodyPr/>
            <a:lstStyle/>
            <a:p>
              <a:endParaRPr lang="en-ZA" dirty="0"/>
            </a:p>
          </p:txBody>
        </p:sp>
        <p:sp>
          <p:nvSpPr>
            <p:cNvPr id="10" name="Freeform 10"/>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p:cNvGrpSpPr/>
          <p:nvPr/>
        </p:nvGrpSpPr>
        <p:grpSpPr>
          <a:xfrm>
            <a:off x="8936402" y="8700090"/>
            <a:ext cx="764385" cy="76438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p:cNvGrpSpPr/>
          <p:nvPr/>
        </p:nvGrpSpPr>
        <p:grpSpPr>
          <a:xfrm>
            <a:off x="16751470" y="6223620"/>
            <a:ext cx="1015659" cy="101565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p:cNvSpPr/>
          <p:nvPr/>
        </p:nvSpPr>
        <p:spPr>
          <a:xfrm>
            <a:off x="372892" y="9067087"/>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4" cstate="print"/>
            <a:stretch>
              <a:fillRect l="-9948" t="-47146" b="-15820"/>
            </a:stretch>
          </a:blipFill>
        </p:spPr>
        <p:txBody>
          <a:bodyPr/>
          <a:lstStyle/>
          <a:p>
            <a:endParaRPr lang="en-ZA" dirty="0"/>
          </a:p>
        </p:txBody>
      </p:sp>
      <p:grpSp>
        <p:nvGrpSpPr>
          <p:cNvPr id="16" name="Group 16"/>
          <p:cNvGrpSpPr/>
          <p:nvPr/>
        </p:nvGrpSpPr>
        <p:grpSpPr>
          <a:xfrm>
            <a:off x="-986615" y="214594"/>
            <a:ext cx="10047317" cy="1904570"/>
            <a:chOff x="0" y="0"/>
            <a:chExt cx="2646207" cy="614389"/>
          </a:xfrm>
        </p:grpSpPr>
        <p:sp>
          <p:nvSpPr>
            <p:cNvPr id="17" name="Freeform 17"/>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p:cNvSpPr txBox="1"/>
          <p:nvPr/>
        </p:nvSpPr>
        <p:spPr>
          <a:xfrm>
            <a:off x="767507" y="676978"/>
            <a:ext cx="8293195" cy="984885"/>
          </a:xfrm>
          <a:prstGeom prst="rect">
            <a:avLst/>
          </a:prstGeom>
        </p:spPr>
        <p:txBody>
          <a:bodyPr wrap="square" lIns="0" tIns="0" rIns="0" bIns="0" rtlCol="0" anchor="t">
            <a:spAutoFit/>
          </a:bodyPr>
          <a:lstStyle/>
          <a:p>
            <a:pPr algn="l">
              <a:lnSpc>
                <a:spcPct val="150000"/>
              </a:lnSpc>
              <a:spcBef>
                <a:spcPct val="0"/>
              </a:spcBef>
            </a:pPr>
            <a:r>
              <a:rPr lang="en-US" sz="4800" spc="300" dirty="0">
                <a:solidFill>
                  <a:srgbClr val="FFFFFF"/>
                </a:solidFill>
                <a:latin typeface="Arial" pitchFamily="34" charset="0"/>
                <a:ea typeface="Roboto Bold"/>
                <a:cs typeface="Arial" pitchFamily="34" charset="0"/>
                <a:sym typeface="Roboto Bold"/>
              </a:rPr>
              <a:t>SIDEMOUNT</a:t>
            </a:r>
            <a:endParaRPr lang="en-US" sz="6600" spc="300" dirty="0">
              <a:solidFill>
                <a:srgbClr val="FFFFFF"/>
              </a:solidFill>
              <a:latin typeface="Arial" pitchFamily="34" charset="0"/>
              <a:ea typeface="Roboto Bold"/>
              <a:cs typeface="Arial" pitchFamily="34" charset="0"/>
              <a:sym typeface="Roboto Bold"/>
            </a:endParaRPr>
          </a:p>
        </p:txBody>
      </p:sp>
    </p:spTree>
    <p:extLst>
      <p:ext uri="{BB962C8B-B14F-4D97-AF65-F5344CB8AC3E}">
        <p14:creationId xmlns:p14="http://schemas.microsoft.com/office/powerpoint/2010/main" val="415344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9CE375CE-83A7-FE32-A45E-A297CC8CA186}"/>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5057D420-6283-0234-E781-8BA991732514}"/>
              </a:ext>
            </a:extLst>
          </p:cNvPr>
          <p:cNvGrpSpPr>
            <a:grpSpLocks noChangeAspect="1"/>
          </p:cNvGrpSpPr>
          <p:nvPr/>
        </p:nvGrpSpPr>
        <p:grpSpPr>
          <a:xfrm>
            <a:off x="10049163" y="7822345"/>
            <a:ext cx="8632616" cy="8632616"/>
            <a:chOff x="0" y="0"/>
            <a:chExt cx="6350000" cy="6350000"/>
          </a:xfrm>
        </p:grpSpPr>
        <p:sp>
          <p:nvSpPr>
            <p:cNvPr id="6" name="Freeform 6">
              <a:extLst>
                <a:ext uri="{FF2B5EF4-FFF2-40B4-BE49-F238E27FC236}">
                  <a16:creationId xmlns:a16="http://schemas.microsoft.com/office/drawing/2014/main" id="{A79D2F7E-F836-8A78-BE24-CEE903AEED47}"/>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2"/>
              <a:stretch>
                <a:fillRect l="-16369" r="-16369"/>
              </a:stretch>
            </a:blipFill>
          </p:spPr>
          <p:txBody>
            <a:bodyPr/>
            <a:lstStyle/>
            <a:p>
              <a:endParaRPr lang="en-ZA" dirty="0"/>
            </a:p>
          </p:txBody>
        </p:sp>
        <p:sp>
          <p:nvSpPr>
            <p:cNvPr id="7" name="Freeform 7">
              <a:extLst>
                <a:ext uri="{FF2B5EF4-FFF2-40B4-BE49-F238E27FC236}">
                  <a16:creationId xmlns:a16="http://schemas.microsoft.com/office/drawing/2014/main" id="{AC08259A-F7C5-512C-818F-1D976FB2D07E}"/>
                </a:ext>
              </a:extLst>
            </p:cNvPr>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a:extLst>
              <a:ext uri="{FF2B5EF4-FFF2-40B4-BE49-F238E27FC236}">
                <a16:creationId xmlns:a16="http://schemas.microsoft.com/office/drawing/2014/main" id="{380FF8E6-E321-6CB9-A777-E553F9F90DAE}"/>
              </a:ext>
            </a:extLst>
          </p:cNvPr>
          <p:cNvSpPr txBox="1"/>
          <p:nvPr/>
        </p:nvSpPr>
        <p:spPr>
          <a:xfrm>
            <a:off x="584833" y="2289678"/>
            <a:ext cx="16162508" cy="5816977"/>
          </a:xfrm>
          <a:prstGeom prst="rect">
            <a:avLst/>
          </a:prstGeom>
        </p:spPr>
        <p:txBody>
          <a:bodyPr wrap="square" lIns="0" tIns="0" rIns="0" bIns="0" rtlCol="0" anchor="t">
            <a:spAutoFit/>
          </a:bodyPr>
          <a:lstStyle/>
          <a:p>
            <a:pPr marL="1028700" lvl="1" indent="-571500">
              <a:lnSpc>
                <a:spcPct val="150000"/>
              </a:lnSpc>
              <a:buFont typeface="Arial" panose="020B0604020202020204" pitchFamily="34" charset="0"/>
              <a:buChar char="•"/>
            </a:pPr>
            <a:r>
              <a:rPr lang="en-US" sz="3600" spc="300" dirty="0">
                <a:solidFill>
                  <a:schemeClr val="bg1"/>
                </a:solidFill>
                <a:latin typeface="Arial" pitchFamily="34" charset="0"/>
                <a:ea typeface="Open Sans" panose="020B0606030504020204" pitchFamily="34" charset="0"/>
                <a:cs typeface="Arial" pitchFamily="34" charset="0"/>
              </a:rPr>
              <a:t>O </a:t>
            </a:r>
            <a:r>
              <a:rPr lang="en-US" sz="3600" spc="300" dirty="0" err="1">
                <a:solidFill>
                  <a:schemeClr val="bg1"/>
                </a:solidFill>
                <a:latin typeface="Arial" pitchFamily="34" charset="0"/>
                <a:ea typeface="Open Sans" panose="020B0606030504020204" pitchFamily="34" charset="0"/>
                <a:cs typeface="Arial" pitchFamily="34" charset="0"/>
              </a:rPr>
              <a:t>que</a:t>
            </a:r>
            <a:r>
              <a:rPr lang="en-US" sz="3600" spc="300" dirty="0">
                <a:solidFill>
                  <a:schemeClr val="bg1"/>
                </a:solidFill>
                <a:latin typeface="Arial" pitchFamily="34" charset="0"/>
                <a:ea typeface="Open Sans" panose="020B0606030504020204" pitchFamily="34" charset="0"/>
                <a:cs typeface="Arial" pitchFamily="34" charset="0"/>
              </a:rPr>
              <a:t> é um </a:t>
            </a:r>
            <a:r>
              <a:rPr lang="en-US" sz="3600" spc="300" dirty="0" err="1">
                <a:solidFill>
                  <a:schemeClr val="bg1"/>
                </a:solidFill>
                <a:latin typeface="Arial" pitchFamily="34" charset="0"/>
                <a:ea typeface="Open Sans" panose="020B0606030504020204" pitchFamily="34" charset="0"/>
                <a:cs typeface="Arial" pitchFamily="34" charset="0"/>
              </a:rPr>
              <a:t>Ambiente</a:t>
            </a:r>
            <a:r>
              <a:rPr lang="en-US" sz="3600" spc="300" dirty="0">
                <a:solidFill>
                  <a:schemeClr val="bg1"/>
                </a:solidFill>
                <a:latin typeface="Arial" pitchFamily="34" charset="0"/>
                <a:ea typeface="Open Sans" panose="020B0606030504020204" pitchFamily="34" charset="0"/>
                <a:cs typeface="Arial" pitchFamily="34" charset="0"/>
              </a:rPr>
              <a:t> Overhead?</a:t>
            </a:r>
          </a:p>
          <a:p>
            <a:pPr marL="1028700" lvl="1" indent="-571500">
              <a:lnSpc>
                <a:spcPct val="150000"/>
              </a:lnSpc>
              <a:buFont typeface="Arial" panose="020B0604020202020204" pitchFamily="34" charset="0"/>
              <a:buChar char="•"/>
            </a:pPr>
            <a:r>
              <a:rPr lang="en-US" sz="3600" spc="300" dirty="0">
                <a:solidFill>
                  <a:schemeClr val="bg1"/>
                </a:solidFill>
                <a:latin typeface="Arial" pitchFamily="34" charset="0"/>
                <a:ea typeface="Open Sans" panose="020B0606030504020204" pitchFamily="34" charset="0"/>
                <a:cs typeface="Arial" pitchFamily="34" charset="0"/>
              </a:rPr>
              <a:t>Caves.</a:t>
            </a:r>
          </a:p>
          <a:p>
            <a:pPr marL="1028700" lvl="1" indent="-571500">
              <a:lnSpc>
                <a:spcPct val="150000"/>
              </a:lnSpc>
              <a:buFont typeface="Arial" panose="020B0604020202020204" pitchFamily="34" charset="0"/>
              <a:buChar char="•"/>
            </a:pPr>
            <a:r>
              <a:rPr lang="en-US" sz="3600" spc="300" dirty="0">
                <a:solidFill>
                  <a:schemeClr val="bg1"/>
                </a:solidFill>
                <a:latin typeface="Arial" pitchFamily="34" charset="0"/>
                <a:ea typeface="Open Sans" panose="020B0606030504020204" pitchFamily="34" charset="0"/>
                <a:cs typeface="Arial" pitchFamily="34" charset="0"/>
              </a:rPr>
              <a:t>Minas </a:t>
            </a:r>
            <a:r>
              <a:rPr lang="en-US" sz="3600" spc="300" dirty="0" err="1">
                <a:solidFill>
                  <a:schemeClr val="bg1"/>
                </a:solidFill>
                <a:latin typeface="Arial" pitchFamily="34" charset="0"/>
                <a:ea typeface="Open Sans" panose="020B0606030504020204" pitchFamily="34" charset="0"/>
                <a:cs typeface="Arial" pitchFamily="34" charset="0"/>
              </a:rPr>
              <a:t>inundadas</a:t>
            </a:r>
            <a:r>
              <a:rPr lang="en-US" sz="3600" spc="300" dirty="0">
                <a:solidFill>
                  <a:schemeClr val="bg1"/>
                </a:solidFill>
                <a:latin typeface="Arial" pitchFamily="34" charset="0"/>
                <a:ea typeface="Open Sans" panose="020B0606030504020204" pitchFamily="34" charset="0"/>
                <a:cs typeface="Arial" pitchFamily="34" charset="0"/>
              </a:rPr>
              <a:t>.</a:t>
            </a:r>
          </a:p>
          <a:p>
            <a:pPr marL="1028700" lvl="1" indent="-571500">
              <a:lnSpc>
                <a:spcPct val="150000"/>
              </a:lnSpc>
              <a:buFont typeface="Arial" panose="020B0604020202020204" pitchFamily="34" charset="0"/>
              <a:buChar char="•"/>
            </a:pPr>
            <a:r>
              <a:rPr lang="en-US" sz="3600" spc="300" dirty="0" err="1">
                <a:solidFill>
                  <a:schemeClr val="bg1"/>
                </a:solidFill>
                <a:latin typeface="Arial" pitchFamily="34" charset="0"/>
                <a:ea typeface="Open Sans" panose="020B0606030504020204" pitchFamily="34" charset="0"/>
                <a:cs typeface="Arial" pitchFamily="34" charset="0"/>
              </a:rPr>
              <a:t>Naufrágio</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Avançado</a:t>
            </a:r>
            <a:r>
              <a:rPr lang="en-US" sz="3600" spc="300" dirty="0">
                <a:solidFill>
                  <a:schemeClr val="bg1"/>
                </a:solidFill>
                <a:latin typeface="Arial" pitchFamily="34" charset="0"/>
                <a:ea typeface="Open Sans" panose="020B0606030504020204" pitchFamily="34" charset="0"/>
                <a:cs typeface="Arial" pitchFamily="34" charset="0"/>
              </a:rPr>
              <a:t> e </a:t>
            </a:r>
            <a:r>
              <a:rPr lang="en-US" sz="3600" spc="300" dirty="0" err="1">
                <a:solidFill>
                  <a:schemeClr val="bg1"/>
                </a:solidFill>
                <a:latin typeface="Arial" pitchFamily="34" charset="0"/>
                <a:ea typeface="Open Sans" panose="020B0606030504020204" pitchFamily="34" charset="0"/>
                <a:cs typeface="Arial" pitchFamily="34" charset="0"/>
              </a:rPr>
              <a:t>Técnico</a:t>
            </a:r>
            <a:r>
              <a:rPr lang="en-US" sz="3600" spc="300" dirty="0">
                <a:solidFill>
                  <a:schemeClr val="bg1"/>
                </a:solidFill>
                <a:latin typeface="Arial" pitchFamily="34" charset="0"/>
                <a:ea typeface="Open Sans" panose="020B0606030504020204" pitchFamily="34" charset="0"/>
                <a:cs typeface="Arial" pitchFamily="34" charset="0"/>
              </a:rPr>
              <a:t>.</a:t>
            </a:r>
          </a:p>
          <a:p>
            <a:pPr marL="1028700" lvl="1" indent="-571500">
              <a:lnSpc>
                <a:spcPct val="150000"/>
              </a:lnSpc>
              <a:buFont typeface="Arial" panose="020B0604020202020204" pitchFamily="34" charset="0"/>
              <a:buChar char="•"/>
            </a:pPr>
            <a:r>
              <a:rPr lang="en-US" sz="3600" spc="300" dirty="0" err="1">
                <a:solidFill>
                  <a:schemeClr val="bg1"/>
                </a:solidFill>
                <a:latin typeface="Arial" pitchFamily="34" charset="0"/>
                <a:ea typeface="Open Sans" panose="020B0606030504020204" pitchFamily="34" charset="0"/>
                <a:cs typeface="Arial" pitchFamily="34" charset="0"/>
              </a:rPr>
              <a:t>Gelo</a:t>
            </a:r>
            <a:r>
              <a:rPr lang="en-US" sz="3600" spc="300" dirty="0">
                <a:solidFill>
                  <a:schemeClr val="bg1"/>
                </a:solidFill>
                <a:latin typeface="Arial" pitchFamily="34" charset="0"/>
                <a:ea typeface="Open Sans" panose="020B0606030504020204" pitchFamily="34" charset="0"/>
                <a:cs typeface="Arial" pitchFamily="34" charset="0"/>
              </a:rPr>
              <a:t>.</a:t>
            </a:r>
          </a:p>
          <a:p>
            <a:pPr marL="1028700" lvl="1" indent="-571500">
              <a:lnSpc>
                <a:spcPct val="150000"/>
              </a:lnSpc>
              <a:buFont typeface="Arial" panose="020B0604020202020204" pitchFamily="34" charset="0"/>
              <a:buChar char="•"/>
            </a:pPr>
            <a:r>
              <a:rPr lang="en-US" sz="3600" spc="300" dirty="0" err="1">
                <a:solidFill>
                  <a:schemeClr val="bg1"/>
                </a:solidFill>
                <a:latin typeface="Arial" pitchFamily="34" charset="0"/>
                <a:ea typeface="Open Sans" panose="020B0606030504020204" pitchFamily="34" charset="0"/>
                <a:cs typeface="Arial" pitchFamily="34" charset="0"/>
              </a:rPr>
              <a:t>Descompressão</a:t>
            </a:r>
            <a:r>
              <a:rPr lang="en-US" sz="3600" spc="300" dirty="0">
                <a:solidFill>
                  <a:schemeClr val="bg1"/>
                </a:solidFill>
                <a:latin typeface="Arial" pitchFamily="34" charset="0"/>
                <a:ea typeface="Open Sans" panose="020B0606030504020204" pitchFamily="34" charset="0"/>
                <a:cs typeface="Arial" pitchFamily="34" charset="0"/>
              </a:rPr>
              <a:t> – o overhead virtual.</a:t>
            </a:r>
          </a:p>
          <a:p>
            <a:pPr marL="1028700" lvl="1"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Sem acesso direto à superfície</a:t>
            </a:r>
            <a:r>
              <a:rPr lang="en-US" sz="3600" spc="300" dirty="0">
                <a:solidFill>
                  <a:schemeClr val="bg1"/>
                </a:solidFill>
                <a:latin typeface="Arial" pitchFamily="34" charset="0"/>
                <a:ea typeface="Open Sans" panose="020B0606030504020204" pitchFamily="34" charset="0"/>
                <a:cs typeface="Arial" pitchFamily="34" charset="0"/>
              </a:rPr>
              <a:t>.</a:t>
            </a:r>
          </a:p>
        </p:txBody>
      </p:sp>
      <p:grpSp>
        <p:nvGrpSpPr>
          <p:cNvPr id="3" name="Group 3">
            <a:extLst>
              <a:ext uri="{FF2B5EF4-FFF2-40B4-BE49-F238E27FC236}">
                <a16:creationId xmlns:a16="http://schemas.microsoft.com/office/drawing/2014/main" id="{18C6E2D2-BE2E-3BB0-CD77-07DB657DC703}"/>
              </a:ext>
            </a:extLst>
          </p:cNvPr>
          <p:cNvGrpSpPr/>
          <p:nvPr/>
        </p:nvGrpSpPr>
        <p:grpSpPr>
          <a:xfrm>
            <a:off x="17259300" y="4316308"/>
            <a:ext cx="1654384" cy="1654384"/>
            <a:chOff x="0" y="0"/>
            <a:chExt cx="6350000" cy="6350000"/>
          </a:xfrm>
        </p:grpSpPr>
        <p:sp>
          <p:nvSpPr>
            <p:cNvPr id="4" name="Freeform 4">
              <a:extLst>
                <a:ext uri="{FF2B5EF4-FFF2-40B4-BE49-F238E27FC236}">
                  <a16:creationId xmlns:a16="http://schemas.microsoft.com/office/drawing/2014/main" id="{0AD882ED-12B5-8741-6BE8-E95546FECCE1}"/>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a:extLst>
              <a:ext uri="{FF2B5EF4-FFF2-40B4-BE49-F238E27FC236}">
                <a16:creationId xmlns:a16="http://schemas.microsoft.com/office/drawing/2014/main" id="{8475BDBA-7BEF-EA46-06E8-1FEA1524658C}"/>
              </a:ext>
            </a:extLst>
          </p:cNvPr>
          <p:cNvGrpSpPr>
            <a:grpSpLocks noChangeAspect="1"/>
          </p:cNvGrpSpPr>
          <p:nvPr/>
        </p:nvGrpSpPr>
        <p:grpSpPr>
          <a:xfrm>
            <a:off x="10458991" y="-3821165"/>
            <a:ext cx="7642329" cy="7642329"/>
            <a:chOff x="0" y="0"/>
            <a:chExt cx="6350000" cy="6350000"/>
          </a:xfrm>
        </p:grpSpPr>
        <p:sp>
          <p:nvSpPr>
            <p:cNvPr id="9" name="Freeform 9">
              <a:extLst>
                <a:ext uri="{FF2B5EF4-FFF2-40B4-BE49-F238E27FC236}">
                  <a16:creationId xmlns:a16="http://schemas.microsoft.com/office/drawing/2014/main" id="{D423FD8D-93A0-DD88-EDDC-F2EC400028D1}"/>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19669" r="-73253" b="-65305"/>
              </a:stretch>
            </a:blipFill>
          </p:spPr>
          <p:txBody>
            <a:bodyPr/>
            <a:lstStyle/>
            <a:p>
              <a:endParaRPr lang="en-ZA" dirty="0"/>
            </a:p>
          </p:txBody>
        </p:sp>
        <p:sp>
          <p:nvSpPr>
            <p:cNvPr id="10" name="Freeform 10">
              <a:extLst>
                <a:ext uri="{FF2B5EF4-FFF2-40B4-BE49-F238E27FC236}">
                  <a16:creationId xmlns:a16="http://schemas.microsoft.com/office/drawing/2014/main" id="{A786EABF-920D-21B3-EC38-4FEB64027FF8}"/>
                </a:ext>
              </a:extLst>
            </p:cNvPr>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a:extLst>
              <a:ext uri="{FF2B5EF4-FFF2-40B4-BE49-F238E27FC236}">
                <a16:creationId xmlns:a16="http://schemas.microsoft.com/office/drawing/2014/main" id="{6A73F938-5174-4A24-40E4-065AA2DCE61D}"/>
              </a:ext>
            </a:extLst>
          </p:cNvPr>
          <p:cNvGrpSpPr/>
          <p:nvPr/>
        </p:nvGrpSpPr>
        <p:grpSpPr>
          <a:xfrm>
            <a:off x="8936402" y="8700090"/>
            <a:ext cx="764385" cy="764385"/>
            <a:chOff x="0" y="0"/>
            <a:chExt cx="6350000" cy="6350000"/>
          </a:xfrm>
        </p:grpSpPr>
        <p:sp>
          <p:nvSpPr>
            <p:cNvPr id="12" name="Freeform 12">
              <a:extLst>
                <a:ext uri="{FF2B5EF4-FFF2-40B4-BE49-F238E27FC236}">
                  <a16:creationId xmlns:a16="http://schemas.microsoft.com/office/drawing/2014/main" id="{E5D497AE-F74B-47CE-0285-4AC17D2B0561}"/>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a:extLst>
              <a:ext uri="{FF2B5EF4-FFF2-40B4-BE49-F238E27FC236}">
                <a16:creationId xmlns:a16="http://schemas.microsoft.com/office/drawing/2014/main" id="{1ED11E63-4BF6-6C62-7882-96E1753910E2}"/>
              </a:ext>
            </a:extLst>
          </p:cNvPr>
          <p:cNvGrpSpPr/>
          <p:nvPr/>
        </p:nvGrpSpPr>
        <p:grpSpPr>
          <a:xfrm>
            <a:off x="16297662" y="5951882"/>
            <a:ext cx="1015659" cy="1015659"/>
            <a:chOff x="27617757" y="11682071"/>
            <a:chExt cx="6350000" cy="6350000"/>
          </a:xfrm>
        </p:grpSpPr>
        <p:sp>
          <p:nvSpPr>
            <p:cNvPr id="14" name="Freeform 14">
              <a:extLst>
                <a:ext uri="{FF2B5EF4-FFF2-40B4-BE49-F238E27FC236}">
                  <a16:creationId xmlns:a16="http://schemas.microsoft.com/office/drawing/2014/main" id="{0E045B90-E824-7B86-91AF-A89192E8EDD6}"/>
                </a:ext>
              </a:extLst>
            </p:cNvPr>
            <p:cNvSpPr/>
            <p:nvPr/>
          </p:nvSpPr>
          <p:spPr>
            <a:xfrm>
              <a:off x="27617757" y="11682071"/>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a:extLst>
              <a:ext uri="{FF2B5EF4-FFF2-40B4-BE49-F238E27FC236}">
                <a16:creationId xmlns:a16="http://schemas.microsoft.com/office/drawing/2014/main" id="{5F633E1B-105C-93BF-F015-B0741C7F3403}"/>
              </a:ext>
            </a:extLst>
          </p:cNvPr>
          <p:cNvSpPr/>
          <p:nvPr/>
        </p:nvSpPr>
        <p:spPr>
          <a:xfrm>
            <a:off x="372892" y="9067087"/>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4" cstate="print"/>
            <a:stretch>
              <a:fillRect l="-9948" t="-47146" b="-15820"/>
            </a:stretch>
          </a:blipFill>
        </p:spPr>
        <p:txBody>
          <a:bodyPr/>
          <a:lstStyle/>
          <a:p>
            <a:endParaRPr lang="en-ZA" dirty="0"/>
          </a:p>
        </p:txBody>
      </p:sp>
      <p:grpSp>
        <p:nvGrpSpPr>
          <p:cNvPr id="16" name="Group 16">
            <a:extLst>
              <a:ext uri="{FF2B5EF4-FFF2-40B4-BE49-F238E27FC236}">
                <a16:creationId xmlns:a16="http://schemas.microsoft.com/office/drawing/2014/main" id="{0286F54D-7A20-B497-8AEB-A993369D1FD9}"/>
              </a:ext>
            </a:extLst>
          </p:cNvPr>
          <p:cNvGrpSpPr/>
          <p:nvPr/>
        </p:nvGrpSpPr>
        <p:grpSpPr>
          <a:xfrm>
            <a:off x="-761787" y="121505"/>
            <a:ext cx="10047317" cy="1802796"/>
            <a:chOff x="0" y="0"/>
            <a:chExt cx="2646207" cy="614389"/>
          </a:xfrm>
        </p:grpSpPr>
        <p:sp>
          <p:nvSpPr>
            <p:cNvPr id="17" name="Freeform 17">
              <a:extLst>
                <a:ext uri="{FF2B5EF4-FFF2-40B4-BE49-F238E27FC236}">
                  <a16:creationId xmlns:a16="http://schemas.microsoft.com/office/drawing/2014/main" id="{7D357B84-8179-70E9-C9DE-38148F0C7080}"/>
                </a:ext>
              </a:extLst>
            </p:cNvPr>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a:extLst>
                <a:ext uri="{FF2B5EF4-FFF2-40B4-BE49-F238E27FC236}">
                  <a16:creationId xmlns:a16="http://schemas.microsoft.com/office/drawing/2014/main" id="{53232A4B-A024-B908-1404-13A42CA9B74B}"/>
                </a:ext>
              </a:extLst>
            </p:cNvPr>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a:extLst>
              <a:ext uri="{FF2B5EF4-FFF2-40B4-BE49-F238E27FC236}">
                <a16:creationId xmlns:a16="http://schemas.microsoft.com/office/drawing/2014/main" id="{74A66B2C-C64D-6CCC-7DE2-B1C0537A5ABD}"/>
              </a:ext>
            </a:extLst>
          </p:cNvPr>
          <p:cNvSpPr txBox="1"/>
          <p:nvPr/>
        </p:nvSpPr>
        <p:spPr>
          <a:xfrm>
            <a:off x="830317" y="368100"/>
            <a:ext cx="8293195" cy="971100"/>
          </a:xfrm>
          <a:prstGeom prst="rect">
            <a:avLst/>
          </a:prstGeom>
        </p:spPr>
        <p:txBody>
          <a:bodyPr wrap="square" lIns="0" tIns="0" rIns="0" bIns="0" rtlCol="0" anchor="t">
            <a:spAutoFit/>
          </a:bodyPr>
          <a:lstStyle/>
          <a:p>
            <a:pPr algn="l">
              <a:lnSpc>
                <a:spcPct val="150000"/>
              </a:lnSpc>
              <a:spcBef>
                <a:spcPct val="0"/>
              </a:spcBef>
            </a:pPr>
            <a:r>
              <a:rPr lang="en-US" sz="4800" spc="300" dirty="0">
                <a:solidFill>
                  <a:srgbClr val="FFFFFF"/>
                </a:solidFill>
                <a:latin typeface="Arial" pitchFamily="34" charset="0"/>
                <a:ea typeface="Roboto Bold"/>
                <a:cs typeface="Arial" pitchFamily="34" charset="0"/>
                <a:sym typeface="Roboto Bold"/>
              </a:rPr>
              <a:t>OVERHEAD</a:t>
            </a:r>
          </a:p>
        </p:txBody>
      </p:sp>
    </p:spTree>
    <p:extLst>
      <p:ext uri="{BB962C8B-B14F-4D97-AF65-F5344CB8AC3E}">
        <p14:creationId xmlns:p14="http://schemas.microsoft.com/office/powerpoint/2010/main" val="414323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5" name="Group 5"/>
          <p:cNvGrpSpPr>
            <a:grpSpLocks noChangeAspect="1"/>
          </p:cNvGrpSpPr>
          <p:nvPr/>
        </p:nvGrpSpPr>
        <p:grpSpPr>
          <a:xfrm>
            <a:off x="9887183" y="7427374"/>
            <a:ext cx="8632616" cy="8632616"/>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2"/>
              <a:stretch>
                <a:fillRect l="-16369" r="-16369"/>
              </a:stretch>
            </a:blipFill>
          </p:spPr>
          <p:txBody>
            <a:bodyPr/>
            <a:lstStyle/>
            <a:p>
              <a:endParaRPr lang="en-ZA" dirty="0"/>
            </a:p>
          </p:txBody>
        </p:sp>
        <p:sp>
          <p:nvSpPr>
            <p:cNvPr id="7" name="Freeform 7"/>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p:cNvSpPr txBox="1"/>
          <p:nvPr/>
        </p:nvSpPr>
        <p:spPr>
          <a:xfrm>
            <a:off x="372892" y="2764255"/>
            <a:ext cx="16162508" cy="3647152"/>
          </a:xfrm>
          <a:prstGeom prst="rect">
            <a:avLst/>
          </a:prstGeom>
        </p:spPr>
        <p:txBody>
          <a:bodyPr wrap="square" lIns="0" tIns="0" rIns="0" bIns="0" rtlCol="0" anchor="t">
            <a:spAutoFit/>
          </a:bodyPr>
          <a:lstStyle/>
          <a:p>
            <a:pPr marL="0" indent="0">
              <a:lnSpc>
                <a:spcPct val="150000"/>
              </a:lnSpc>
              <a:buNone/>
            </a:pPr>
            <a:r>
              <a:rPr lang="en-US" sz="4400" b="1" spc="300" dirty="0">
                <a:solidFill>
                  <a:srgbClr val="F26122"/>
                </a:solidFill>
                <a:latin typeface="Arial" pitchFamily="34" charset="0"/>
                <a:ea typeface="Open Sans" panose="020B0606030504020204" pitchFamily="34" charset="0"/>
                <a:cs typeface="Arial" pitchFamily="34" charset="0"/>
              </a:rPr>
              <a:t>Cave 1</a:t>
            </a:r>
          </a:p>
          <a:p>
            <a:pPr marL="1028700" lvl="1" indent="-571500">
              <a:lnSpc>
                <a:spcPct val="150000"/>
              </a:lnSpc>
              <a:buFont typeface="Arial" panose="020B0604020202020204" pitchFamily="34" charset="0"/>
              <a:buChar char="•"/>
            </a:pPr>
            <a:r>
              <a:rPr lang="en-US" sz="3800" spc="300" dirty="0" err="1">
                <a:solidFill>
                  <a:schemeClr val="bg1"/>
                </a:solidFill>
                <a:latin typeface="Arial" pitchFamily="34" charset="0"/>
                <a:ea typeface="Open Sans" panose="020B0606030504020204" pitchFamily="34" charset="0"/>
                <a:cs typeface="Arial" pitchFamily="34" charset="0"/>
              </a:rPr>
              <a:t>Penetração</a:t>
            </a:r>
            <a:r>
              <a:rPr lang="en-US" sz="3800" spc="300" dirty="0">
                <a:solidFill>
                  <a:schemeClr val="bg1"/>
                </a:solidFill>
                <a:latin typeface="Arial" pitchFamily="34" charset="0"/>
                <a:ea typeface="Open Sans" panose="020B0606030504020204" pitchFamily="34" charset="0"/>
                <a:cs typeface="Arial" pitchFamily="34" charset="0"/>
              </a:rPr>
              <a:t> de 300 m.</a:t>
            </a:r>
          </a:p>
          <a:p>
            <a:pPr marL="1028700" lvl="1"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1/3 de um </a:t>
            </a:r>
            <a:r>
              <a:rPr lang="pt-BR" sz="3800" spc="300" dirty="0" err="1">
                <a:solidFill>
                  <a:schemeClr val="bg1"/>
                </a:solidFill>
                <a:latin typeface="Arial" pitchFamily="34" charset="0"/>
                <a:ea typeface="Open Sans" panose="020B0606030504020204" pitchFamily="34" charset="0"/>
                <a:cs typeface="Arial" pitchFamily="34" charset="0"/>
              </a:rPr>
              <a:t>Twinset</a:t>
            </a:r>
            <a:r>
              <a:rPr lang="pt-BR" sz="3800" spc="300" dirty="0">
                <a:solidFill>
                  <a:schemeClr val="bg1"/>
                </a:solidFill>
                <a:latin typeface="Arial" pitchFamily="34" charset="0"/>
                <a:ea typeface="Open Sans" panose="020B0606030504020204" pitchFamily="34" charset="0"/>
                <a:cs typeface="Arial" pitchFamily="34" charset="0"/>
              </a:rPr>
              <a:t>/</a:t>
            </a:r>
            <a:r>
              <a:rPr lang="pt-BR" sz="3800" spc="300" dirty="0" err="1">
                <a:solidFill>
                  <a:schemeClr val="bg1"/>
                </a:solidFill>
                <a:latin typeface="Arial" pitchFamily="34" charset="0"/>
                <a:ea typeface="Open Sans" panose="020B0606030504020204" pitchFamily="34" charset="0"/>
                <a:cs typeface="Arial" pitchFamily="34" charset="0"/>
              </a:rPr>
              <a:t>Sidemount</a:t>
            </a:r>
            <a:r>
              <a:rPr lang="pt-BR" sz="3800" spc="300" dirty="0">
                <a:solidFill>
                  <a:schemeClr val="bg1"/>
                </a:solidFill>
                <a:latin typeface="Arial" pitchFamily="34" charset="0"/>
                <a:ea typeface="Open Sans" panose="020B0606030504020204" pitchFamily="34" charset="0"/>
                <a:cs typeface="Arial" pitchFamily="34" charset="0"/>
              </a:rPr>
              <a:t>.</a:t>
            </a:r>
          </a:p>
          <a:p>
            <a:pPr marL="1028700" lvl="1"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Deve ter </a:t>
            </a:r>
            <a:r>
              <a:rPr lang="pt-BR" sz="3800" spc="300" dirty="0" err="1">
                <a:solidFill>
                  <a:schemeClr val="bg1"/>
                </a:solidFill>
                <a:latin typeface="Arial" pitchFamily="34" charset="0"/>
                <a:ea typeface="Open Sans" panose="020B0606030504020204" pitchFamily="34" charset="0"/>
                <a:cs typeface="Arial" pitchFamily="34" charset="0"/>
              </a:rPr>
              <a:t>Deep</a:t>
            </a:r>
            <a:r>
              <a:rPr lang="pt-BR" sz="3800" spc="300" dirty="0">
                <a:solidFill>
                  <a:schemeClr val="bg1"/>
                </a:solidFill>
                <a:latin typeface="Arial" pitchFamily="34" charset="0"/>
                <a:ea typeface="Open Sans" panose="020B0606030504020204" pitchFamily="34" charset="0"/>
                <a:cs typeface="Arial" pitchFamily="34" charset="0"/>
              </a:rPr>
              <a:t>, </a:t>
            </a:r>
            <a:r>
              <a:rPr lang="pt-BR" sz="3800" spc="300" dirty="0" err="1">
                <a:solidFill>
                  <a:schemeClr val="bg1"/>
                </a:solidFill>
                <a:latin typeface="Arial" pitchFamily="34" charset="0"/>
                <a:ea typeface="Open Sans" panose="020B0606030504020204" pitchFamily="34" charset="0"/>
                <a:cs typeface="Arial" pitchFamily="34" charset="0"/>
              </a:rPr>
              <a:t>Nitrox</a:t>
            </a:r>
            <a:r>
              <a:rPr lang="en-US" sz="3800" dirty="0">
                <a:solidFill>
                  <a:srgbClr val="FFFFFF"/>
                </a:solidFill>
                <a:latin typeface="Arial" pitchFamily="34" charset="0"/>
                <a:ea typeface="Open Sans" panose="020B0606030504020204" pitchFamily="34" charset="0"/>
                <a:cs typeface="Arial" pitchFamily="34" charset="0"/>
                <a:sym typeface="Arial"/>
              </a:rPr>
              <a:t>.</a:t>
            </a:r>
          </a:p>
        </p:txBody>
      </p:sp>
      <p:grpSp>
        <p:nvGrpSpPr>
          <p:cNvPr id="3" name="Group 3"/>
          <p:cNvGrpSpPr/>
          <p:nvPr/>
        </p:nvGrpSpPr>
        <p:grpSpPr>
          <a:xfrm>
            <a:off x="17259300" y="4316308"/>
            <a:ext cx="1654384" cy="165438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p:cNvGrpSpPr>
            <a:grpSpLocks noChangeAspect="1"/>
          </p:cNvGrpSpPr>
          <p:nvPr/>
        </p:nvGrpSpPr>
        <p:grpSpPr>
          <a:xfrm>
            <a:off x="9813738" y="-3821165"/>
            <a:ext cx="7642329" cy="7642329"/>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19669" r="-73253" b="-65305"/>
              </a:stretch>
            </a:blipFill>
          </p:spPr>
          <p:txBody>
            <a:bodyPr/>
            <a:lstStyle/>
            <a:p>
              <a:endParaRPr lang="en-ZA" dirty="0"/>
            </a:p>
          </p:txBody>
        </p:sp>
        <p:sp>
          <p:nvSpPr>
            <p:cNvPr id="10" name="Freeform 10"/>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p:cNvGrpSpPr/>
          <p:nvPr/>
        </p:nvGrpSpPr>
        <p:grpSpPr>
          <a:xfrm>
            <a:off x="8936402" y="8700090"/>
            <a:ext cx="764385" cy="76438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p:cNvGrpSpPr/>
          <p:nvPr/>
        </p:nvGrpSpPr>
        <p:grpSpPr>
          <a:xfrm>
            <a:off x="16751470" y="6187745"/>
            <a:ext cx="1015659" cy="101565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p:cNvSpPr/>
          <p:nvPr/>
        </p:nvSpPr>
        <p:spPr>
          <a:xfrm>
            <a:off x="372892" y="9067087"/>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4" cstate="print"/>
            <a:stretch>
              <a:fillRect l="-9948" t="-47146" b="-15820"/>
            </a:stretch>
          </a:blipFill>
        </p:spPr>
        <p:txBody>
          <a:bodyPr/>
          <a:lstStyle/>
          <a:p>
            <a:endParaRPr lang="en-ZA" dirty="0"/>
          </a:p>
        </p:txBody>
      </p:sp>
      <p:grpSp>
        <p:nvGrpSpPr>
          <p:cNvPr id="16" name="Group 16"/>
          <p:cNvGrpSpPr/>
          <p:nvPr/>
        </p:nvGrpSpPr>
        <p:grpSpPr>
          <a:xfrm>
            <a:off x="-728723" y="338205"/>
            <a:ext cx="10047317" cy="1759453"/>
            <a:chOff x="0" y="0"/>
            <a:chExt cx="2646207" cy="614389"/>
          </a:xfrm>
        </p:grpSpPr>
        <p:sp>
          <p:nvSpPr>
            <p:cNvPr id="17" name="Freeform 17"/>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p:cNvSpPr txBox="1"/>
          <p:nvPr/>
        </p:nvSpPr>
        <p:spPr>
          <a:xfrm>
            <a:off x="401897" y="610671"/>
            <a:ext cx="8293195" cy="984885"/>
          </a:xfrm>
          <a:prstGeom prst="rect">
            <a:avLst/>
          </a:prstGeom>
        </p:spPr>
        <p:txBody>
          <a:bodyPr wrap="square" lIns="0" tIns="0" rIns="0" bIns="0" rtlCol="0" anchor="t">
            <a:spAutoFit/>
          </a:bodyPr>
          <a:lstStyle/>
          <a:p>
            <a:pPr>
              <a:lnSpc>
                <a:spcPct val="150000"/>
              </a:lnSpc>
              <a:spcBef>
                <a:spcPct val="0"/>
              </a:spcBef>
            </a:pPr>
            <a:r>
              <a:rPr lang="en-US" sz="4800" spc="300" dirty="0" err="1">
                <a:solidFill>
                  <a:srgbClr val="FFFFFF"/>
                </a:solidFill>
                <a:latin typeface="Arial" pitchFamily="34" charset="0"/>
                <a:ea typeface="Roboto Bold"/>
                <a:cs typeface="Arial" pitchFamily="34" charset="0"/>
                <a:sym typeface="Roboto Bold"/>
              </a:rPr>
              <a:t>CAMINHO</a:t>
            </a:r>
            <a:r>
              <a:rPr lang="en-US" sz="4800" spc="300" dirty="0">
                <a:solidFill>
                  <a:srgbClr val="FFFFFF"/>
                </a:solidFill>
                <a:latin typeface="Arial" pitchFamily="34" charset="0"/>
                <a:ea typeface="Roboto Bold"/>
                <a:cs typeface="Arial" pitchFamily="34" charset="0"/>
                <a:sym typeface="Roboto Bold"/>
              </a:rPr>
              <a:t> OVERHEAD</a:t>
            </a:r>
          </a:p>
        </p:txBody>
      </p:sp>
    </p:spTree>
    <p:extLst>
      <p:ext uri="{BB962C8B-B14F-4D97-AF65-F5344CB8AC3E}">
        <p14:creationId xmlns:p14="http://schemas.microsoft.com/office/powerpoint/2010/main" val="2111604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FF6A88FC-71F1-09C9-29E4-8C7CC44F6CDF}"/>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9000B0AF-9A43-67EE-55E0-7DE02766EB0D}"/>
              </a:ext>
            </a:extLst>
          </p:cNvPr>
          <p:cNvGrpSpPr>
            <a:grpSpLocks noChangeAspect="1"/>
          </p:cNvGrpSpPr>
          <p:nvPr/>
        </p:nvGrpSpPr>
        <p:grpSpPr>
          <a:xfrm>
            <a:off x="9887183" y="7427374"/>
            <a:ext cx="8632616" cy="8632616"/>
            <a:chOff x="0" y="0"/>
            <a:chExt cx="6350000" cy="6350000"/>
          </a:xfrm>
        </p:grpSpPr>
        <p:sp>
          <p:nvSpPr>
            <p:cNvPr id="6" name="Freeform 6">
              <a:extLst>
                <a:ext uri="{FF2B5EF4-FFF2-40B4-BE49-F238E27FC236}">
                  <a16:creationId xmlns:a16="http://schemas.microsoft.com/office/drawing/2014/main" id="{3F8745FF-0B8B-A195-9AF0-BD30C7F1D02A}"/>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2"/>
              <a:stretch>
                <a:fillRect l="-16369" r="-16369"/>
              </a:stretch>
            </a:blipFill>
          </p:spPr>
          <p:txBody>
            <a:bodyPr/>
            <a:lstStyle/>
            <a:p>
              <a:endParaRPr lang="en-ZA" dirty="0"/>
            </a:p>
          </p:txBody>
        </p:sp>
        <p:sp>
          <p:nvSpPr>
            <p:cNvPr id="7" name="Freeform 7">
              <a:extLst>
                <a:ext uri="{FF2B5EF4-FFF2-40B4-BE49-F238E27FC236}">
                  <a16:creationId xmlns:a16="http://schemas.microsoft.com/office/drawing/2014/main" id="{8BB73386-5214-E9F1-D337-40C69B628F45}"/>
                </a:ext>
              </a:extLst>
            </p:cNvPr>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a:extLst>
              <a:ext uri="{FF2B5EF4-FFF2-40B4-BE49-F238E27FC236}">
                <a16:creationId xmlns:a16="http://schemas.microsoft.com/office/drawing/2014/main" id="{50E410C3-863E-CD43-9601-00FDB34EFE14}"/>
              </a:ext>
            </a:extLst>
          </p:cNvPr>
          <p:cNvSpPr txBox="1"/>
          <p:nvPr/>
        </p:nvSpPr>
        <p:spPr>
          <a:xfrm>
            <a:off x="447869" y="2157049"/>
            <a:ext cx="16162508" cy="6001643"/>
          </a:xfrm>
          <a:prstGeom prst="rect">
            <a:avLst/>
          </a:prstGeom>
        </p:spPr>
        <p:txBody>
          <a:bodyPr wrap="square" lIns="0" tIns="0" rIns="0" bIns="0" rtlCol="0" anchor="t">
            <a:spAutoFit/>
          </a:bodyPr>
          <a:lstStyle/>
          <a:p>
            <a:pPr>
              <a:lnSpc>
                <a:spcPct val="150000"/>
              </a:lnSpc>
            </a:pPr>
            <a:r>
              <a:rPr lang="en-US" sz="4400" b="1" spc="300" dirty="0">
                <a:solidFill>
                  <a:srgbClr val="F26122"/>
                </a:solidFill>
                <a:latin typeface="Arial" pitchFamily="34" charset="0"/>
                <a:ea typeface="Open Sans" panose="020B0606030504020204" pitchFamily="34" charset="0"/>
                <a:cs typeface="Arial" pitchFamily="34" charset="0"/>
              </a:rPr>
              <a:t>Cave 2</a:t>
            </a:r>
          </a:p>
          <a:p>
            <a:pPr marL="1028700" lvl="1"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Penetração limitada ao suprimento de gás.</a:t>
            </a:r>
          </a:p>
          <a:p>
            <a:pPr marL="1028700" lvl="1"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1/3 de um </a:t>
            </a:r>
            <a:r>
              <a:rPr lang="pt-BR" sz="3600" spc="300" dirty="0" err="1">
                <a:solidFill>
                  <a:schemeClr val="bg1"/>
                </a:solidFill>
                <a:latin typeface="Arial" pitchFamily="34" charset="0"/>
                <a:ea typeface="Open Sans" panose="020B0606030504020204" pitchFamily="34" charset="0"/>
                <a:cs typeface="Arial" pitchFamily="34" charset="0"/>
              </a:rPr>
              <a:t>Twinset</a:t>
            </a:r>
            <a:r>
              <a:rPr lang="pt-BR" sz="3600" spc="300" dirty="0">
                <a:solidFill>
                  <a:schemeClr val="bg1"/>
                </a:solidFill>
                <a:latin typeface="Arial" pitchFamily="34" charset="0"/>
                <a:ea typeface="Open Sans" panose="020B0606030504020204" pitchFamily="34" charset="0"/>
                <a:cs typeface="Arial" pitchFamily="34" charset="0"/>
              </a:rPr>
              <a:t>/</a:t>
            </a:r>
            <a:r>
              <a:rPr lang="pt-BR" sz="3600" spc="300" dirty="0" err="1">
                <a:solidFill>
                  <a:schemeClr val="bg1"/>
                </a:solidFill>
                <a:latin typeface="Arial" pitchFamily="34" charset="0"/>
                <a:ea typeface="Open Sans" panose="020B0606030504020204" pitchFamily="34" charset="0"/>
                <a:cs typeface="Arial" pitchFamily="34" charset="0"/>
              </a:rPr>
              <a:t>Sidemount</a:t>
            </a:r>
            <a:r>
              <a:rPr lang="pt-BR" sz="3600" spc="300" dirty="0">
                <a:solidFill>
                  <a:schemeClr val="bg1"/>
                </a:solidFill>
                <a:latin typeface="Arial" pitchFamily="34" charset="0"/>
                <a:ea typeface="Open Sans" panose="020B0606030504020204" pitchFamily="34" charset="0"/>
                <a:cs typeface="Arial" pitchFamily="34" charset="0"/>
              </a:rPr>
              <a:t> + 1/3 de um </a:t>
            </a:r>
            <a:r>
              <a:rPr lang="pt-BR" sz="3600" spc="300" dirty="0" err="1">
                <a:solidFill>
                  <a:schemeClr val="bg1"/>
                </a:solidFill>
                <a:latin typeface="Arial" pitchFamily="34" charset="0"/>
                <a:ea typeface="Open Sans" panose="020B0606030504020204" pitchFamily="34" charset="0"/>
                <a:cs typeface="Arial" pitchFamily="34" charset="0"/>
              </a:rPr>
              <a:t>stage</a:t>
            </a:r>
            <a:r>
              <a:rPr lang="pt-BR" sz="3600" spc="300" dirty="0">
                <a:solidFill>
                  <a:schemeClr val="bg1"/>
                </a:solidFill>
                <a:latin typeface="Arial" pitchFamily="34" charset="0"/>
                <a:ea typeface="Open Sans" panose="020B0606030504020204" pitchFamily="34" charset="0"/>
                <a:cs typeface="Arial" pitchFamily="34" charset="0"/>
              </a:rPr>
              <a:t>.</a:t>
            </a:r>
          </a:p>
          <a:p>
            <a:pPr marL="1028700" lvl="1"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Máx. 40 m.</a:t>
            </a:r>
          </a:p>
          <a:p>
            <a:pPr marL="1028700" lvl="1"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Máx. 30 </a:t>
            </a:r>
            <a:r>
              <a:rPr lang="pt-BR" sz="3600" spc="300" dirty="0" err="1">
                <a:solidFill>
                  <a:schemeClr val="bg1"/>
                </a:solidFill>
                <a:latin typeface="Arial" pitchFamily="34" charset="0"/>
                <a:ea typeface="Open Sans" panose="020B0606030504020204" pitchFamily="34" charset="0"/>
                <a:cs typeface="Arial" pitchFamily="34" charset="0"/>
              </a:rPr>
              <a:t>min</a:t>
            </a:r>
            <a:r>
              <a:rPr lang="pt-BR" sz="3600" spc="300" dirty="0">
                <a:solidFill>
                  <a:schemeClr val="bg1"/>
                </a:solidFill>
                <a:latin typeface="Arial" pitchFamily="34" charset="0"/>
                <a:ea typeface="Open Sans" panose="020B0606030504020204" pitchFamily="34" charset="0"/>
                <a:cs typeface="Arial" pitchFamily="34" charset="0"/>
              </a:rPr>
              <a:t> de descompressão.</a:t>
            </a:r>
          </a:p>
          <a:p>
            <a:pPr marL="1028700" lvl="1"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Necessário ter Cave 1, </a:t>
            </a:r>
            <a:r>
              <a:rPr lang="pt-BR" sz="3600" spc="300" dirty="0" err="1">
                <a:solidFill>
                  <a:schemeClr val="bg1"/>
                </a:solidFill>
                <a:latin typeface="Arial" pitchFamily="34" charset="0"/>
                <a:ea typeface="Open Sans" panose="020B0606030504020204" pitchFamily="34" charset="0"/>
                <a:cs typeface="Arial" pitchFamily="34" charset="0"/>
              </a:rPr>
              <a:t>Deco</a:t>
            </a:r>
            <a:r>
              <a:rPr lang="pt-BR" sz="3600" spc="300" dirty="0">
                <a:solidFill>
                  <a:schemeClr val="bg1"/>
                </a:solidFill>
                <a:latin typeface="Arial" pitchFamily="34" charset="0"/>
                <a:ea typeface="Open Sans" panose="020B0606030504020204" pitchFamily="34" charset="0"/>
                <a:cs typeface="Arial" pitchFamily="34" charset="0"/>
              </a:rPr>
              <a:t> 50.</a:t>
            </a:r>
          </a:p>
          <a:p>
            <a:pPr marL="1028700" lvl="1"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Novos programas em desenvolvimento.</a:t>
            </a:r>
            <a:endParaRPr lang="en-US" sz="3600" spc="300" dirty="0">
              <a:solidFill>
                <a:schemeClr val="bg1"/>
              </a:solidFill>
              <a:latin typeface="Arial" pitchFamily="34" charset="0"/>
              <a:ea typeface="Open Sans" panose="020B0606030504020204" pitchFamily="34" charset="0"/>
              <a:cs typeface="Arial" pitchFamily="34" charset="0"/>
            </a:endParaRPr>
          </a:p>
        </p:txBody>
      </p:sp>
      <p:grpSp>
        <p:nvGrpSpPr>
          <p:cNvPr id="3" name="Group 3">
            <a:extLst>
              <a:ext uri="{FF2B5EF4-FFF2-40B4-BE49-F238E27FC236}">
                <a16:creationId xmlns:a16="http://schemas.microsoft.com/office/drawing/2014/main" id="{280FB594-3B41-5E17-7476-659B46EE029E}"/>
              </a:ext>
            </a:extLst>
          </p:cNvPr>
          <p:cNvGrpSpPr/>
          <p:nvPr/>
        </p:nvGrpSpPr>
        <p:grpSpPr>
          <a:xfrm>
            <a:off x="17259300" y="4316308"/>
            <a:ext cx="1654384" cy="1654384"/>
            <a:chOff x="0" y="0"/>
            <a:chExt cx="6350000" cy="6350000"/>
          </a:xfrm>
        </p:grpSpPr>
        <p:sp>
          <p:nvSpPr>
            <p:cNvPr id="4" name="Freeform 4">
              <a:extLst>
                <a:ext uri="{FF2B5EF4-FFF2-40B4-BE49-F238E27FC236}">
                  <a16:creationId xmlns:a16="http://schemas.microsoft.com/office/drawing/2014/main" id="{1D293603-BD1A-A259-2BE4-B8D18033F9B3}"/>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a:extLst>
              <a:ext uri="{FF2B5EF4-FFF2-40B4-BE49-F238E27FC236}">
                <a16:creationId xmlns:a16="http://schemas.microsoft.com/office/drawing/2014/main" id="{6835093E-EFDC-4461-3061-05126B7E833B}"/>
              </a:ext>
            </a:extLst>
          </p:cNvPr>
          <p:cNvGrpSpPr>
            <a:grpSpLocks noChangeAspect="1"/>
          </p:cNvGrpSpPr>
          <p:nvPr/>
        </p:nvGrpSpPr>
        <p:grpSpPr>
          <a:xfrm>
            <a:off x="9813738" y="-3821165"/>
            <a:ext cx="7642329" cy="6535773"/>
            <a:chOff x="0" y="0"/>
            <a:chExt cx="6350000" cy="6350000"/>
          </a:xfrm>
        </p:grpSpPr>
        <p:sp>
          <p:nvSpPr>
            <p:cNvPr id="9" name="Freeform 9">
              <a:extLst>
                <a:ext uri="{FF2B5EF4-FFF2-40B4-BE49-F238E27FC236}">
                  <a16:creationId xmlns:a16="http://schemas.microsoft.com/office/drawing/2014/main" id="{EAA82B53-36A0-B194-335E-E4AB84E9C151}"/>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19669" r="-73253" b="-65305"/>
              </a:stretch>
            </a:blipFill>
          </p:spPr>
          <p:txBody>
            <a:bodyPr/>
            <a:lstStyle/>
            <a:p>
              <a:endParaRPr lang="en-ZA" dirty="0"/>
            </a:p>
          </p:txBody>
        </p:sp>
        <p:sp>
          <p:nvSpPr>
            <p:cNvPr id="10" name="Freeform 10">
              <a:extLst>
                <a:ext uri="{FF2B5EF4-FFF2-40B4-BE49-F238E27FC236}">
                  <a16:creationId xmlns:a16="http://schemas.microsoft.com/office/drawing/2014/main" id="{EFEA4EEA-B52C-387E-9AD1-8256357A9B95}"/>
                </a:ext>
              </a:extLst>
            </p:cNvPr>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a:extLst>
              <a:ext uri="{FF2B5EF4-FFF2-40B4-BE49-F238E27FC236}">
                <a16:creationId xmlns:a16="http://schemas.microsoft.com/office/drawing/2014/main" id="{80BA4BEF-5EA8-4DB8-115D-11E7A991BAB1}"/>
              </a:ext>
            </a:extLst>
          </p:cNvPr>
          <p:cNvGrpSpPr/>
          <p:nvPr/>
        </p:nvGrpSpPr>
        <p:grpSpPr>
          <a:xfrm>
            <a:off x="8936402" y="8700090"/>
            <a:ext cx="764385" cy="764385"/>
            <a:chOff x="0" y="0"/>
            <a:chExt cx="6350000" cy="6350000"/>
          </a:xfrm>
        </p:grpSpPr>
        <p:sp>
          <p:nvSpPr>
            <p:cNvPr id="12" name="Freeform 12">
              <a:extLst>
                <a:ext uri="{FF2B5EF4-FFF2-40B4-BE49-F238E27FC236}">
                  <a16:creationId xmlns:a16="http://schemas.microsoft.com/office/drawing/2014/main" id="{47DC377E-8DFC-EB64-C6CF-E05D7122CB02}"/>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a:extLst>
              <a:ext uri="{FF2B5EF4-FFF2-40B4-BE49-F238E27FC236}">
                <a16:creationId xmlns:a16="http://schemas.microsoft.com/office/drawing/2014/main" id="{97CC21A7-F495-9B78-DC2F-B51EFD2F2E41}"/>
              </a:ext>
            </a:extLst>
          </p:cNvPr>
          <p:cNvGrpSpPr/>
          <p:nvPr/>
        </p:nvGrpSpPr>
        <p:grpSpPr>
          <a:xfrm>
            <a:off x="16808010" y="6397881"/>
            <a:ext cx="1015659" cy="1015659"/>
            <a:chOff x="0" y="0"/>
            <a:chExt cx="6350000" cy="6350000"/>
          </a:xfrm>
        </p:grpSpPr>
        <p:sp>
          <p:nvSpPr>
            <p:cNvPr id="14" name="Freeform 14">
              <a:extLst>
                <a:ext uri="{FF2B5EF4-FFF2-40B4-BE49-F238E27FC236}">
                  <a16:creationId xmlns:a16="http://schemas.microsoft.com/office/drawing/2014/main" id="{C43C5473-1027-C91A-E5B7-2638C1480354}"/>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a:extLst>
              <a:ext uri="{FF2B5EF4-FFF2-40B4-BE49-F238E27FC236}">
                <a16:creationId xmlns:a16="http://schemas.microsoft.com/office/drawing/2014/main" id="{4AD03402-34DC-AA76-88AD-63E18015B9CE}"/>
              </a:ext>
            </a:extLst>
          </p:cNvPr>
          <p:cNvSpPr/>
          <p:nvPr/>
        </p:nvSpPr>
        <p:spPr>
          <a:xfrm>
            <a:off x="372892" y="9067087"/>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4" cstate="print"/>
            <a:stretch>
              <a:fillRect l="-9948" t="-47146" b="-15820"/>
            </a:stretch>
          </a:blipFill>
        </p:spPr>
        <p:txBody>
          <a:bodyPr/>
          <a:lstStyle/>
          <a:p>
            <a:endParaRPr lang="en-ZA" dirty="0"/>
          </a:p>
        </p:txBody>
      </p:sp>
      <p:grpSp>
        <p:nvGrpSpPr>
          <p:cNvPr id="16" name="Group 16">
            <a:extLst>
              <a:ext uri="{FF2B5EF4-FFF2-40B4-BE49-F238E27FC236}">
                <a16:creationId xmlns:a16="http://schemas.microsoft.com/office/drawing/2014/main" id="{F5ACB8A6-F775-869B-04DA-0A2984F9E5E7}"/>
              </a:ext>
            </a:extLst>
          </p:cNvPr>
          <p:cNvGrpSpPr/>
          <p:nvPr/>
        </p:nvGrpSpPr>
        <p:grpSpPr>
          <a:xfrm>
            <a:off x="-875524" y="288315"/>
            <a:ext cx="10047317" cy="1809344"/>
            <a:chOff x="0" y="0"/>
            <a:chExt cx="2646207" cy="614389"/>
          </a:xfrm>
        </p:grpSpPr>
        <p:sp>
          <p:nvSpPr>
            <p:cNvPr id="17" name="Freeform 17">
              <a:extLst>
                <a:ext uri="{FF2B5EF4-FFF2-40B4-BE49-F238E27FC236}">
                  <a16:creationId xmlns:a16="http://schemas.microsoft.com/office/drawing/2014/main" id="{58265281-F70A-03B3-92CD-1AA0D3DB2374}"/>
                </a:ext>
              </a:extLst>
            </p:cNvPr>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a:extLst>
                <a:ext uri="{FF2B5EF4-FFF2-40B4-BE49-F238E27FC236}">
                  <a16:creationId xmlns:a16="http://schemas.microsoft.com/office/drawing/2014/main" id="{3074ABE2-4969-2248-090E-8CC9F3448149}"/>
                </a:ext>
              </a:extLst>
            </p:cNvPr>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a:extLst>
              <a:ext uri="{FF2B5EF4-FFF2-40B4-BE49-F238E27FC236}">
                <a16:creationId xmlns:a16="http://schemas.microsoft.com/office/drawing/2014/main" id="{D664D5E7-C057-50D5-2B16-799352D4B030}"/>
              </a:ext>
            </a:extLst>
          </p:cNvPr>
          <p:cNvSpPr txBox="1"/>
          <p:nvPr/>
        </p:nvSpPr>
        <p:spPr>
          <a:xfrm>
            <a:off x="523979" y="662826"/>
            <a:ext cx="8293195" cy="984885"/>
          </a:xfrm>
          <a:prstGeom prst="rect">
            <a:avLst/>
          </a:prstGeom>
        </p:spPr>
        <p:txBody>
          <a:bodyPr wrap="square" lIns="0" tIns="0" rIns="0" bIns="0" rtlCol="0" anchor="t">
            <a:spAutoFit/>
          </a:bodyPr>
          <a:lstStyle/>
          <a:p>
            <a:pPr>
              <a:lnSpc>
                <a:spcPct val="150000"/>
              </a:lnSpc>
              <a:spcBef>
                <a:spcPct val="0"/>
              </a:spcBef>
            </a:pPr>
            <a:r>
              <a:rPr lang="en-US" sz="4800" spc="300" dirty="0" err="1">
                <a:solidFill>
                  <a:srgbClr val="FFFFFF"/>
                </a:solidFill>
                <a:latin typeface="Arial" pitchFamily="34" charset="0"/>
                <a:ea typeface="Roboto Bold"/>
                <a:cs typeface="Arial" pitchFamily="34" charset="0"/>
                <a:sym typeface="Roboto Bold"/>
              </a:rPr>
              <a:t>CAMINHO</a:t>
            </a:r>
            <a:r>
              <a:rPr lang="en-US" sz="4800" spc="300" dirty="0">
                <a:solidFill>
                  <a:srgbClr val="FFFFFF"/>
                </a:solidFill>
                <a:latin typeface="Arial" pitchFamily="34" charset="0"/>
                <a:ea typeface="Roboto Bold"/>
                <a:cs typeface="Arial" pitchFamily="34" charset="0"/>
                <a:sym typeface="Roboto Bold"/>
              </a:rPr>
              <a:t> OVERHEAD</a:t>
            </a:r>
          </a:p>
        </p:txBody>
      </p:sp>
    </p:spTree>
    <p:extLst>
      <p:ext uri="{BB962C8B-B14F-4D97-AF65-F5344CB8AC3E}">
        <p14:creationId xmlns:p14="http://schemas.microsoft.com/office/powerpoint/2010/main" val="60145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5" name="Group 5"/>
          <p:cNvGrpSpPr>
            <a:grpSpLocks noChangeAspect="1"/>
          </p:cNvGrpSpPr>
          <p:nvPr/>
        </p:nvGrpSpPr>
        <p:grpSpPr>
          <a:xfrm>
            <a:off x="10850816" y="7807796"/>
            <a:ext cx="8632616" cy="8632616"/>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2"/>
              <a:stretch>
                <a:fillRect l="-16369" r="-16369"/>
              </a:stretch>
            </a:blipFill>
          </p:spPr>
          <p:txBody>
            <a:bodyPr/>
            <a:lstStyle/>
            <a:p>
              <a:endParaRPr lang="en-ZA" dirty="0"/>
            </a:p>
          </p:txBody>
        </p:sp>
        <p:sp>
          <p:nvSpPr>
            <p:cNvPr id="7" name="Freeform 7"/>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p:cNvSpPr txBox="1"/>
          <p:nvPr/>
        </p:nvSpPr>
        <p:spPr>
          <a:xfrm>
            <a:off x="285688" y="2643170"/>
            <a:ext cx="16889706" cy="4883325"/>
          </a:xfrm>
          <a:prstGeom prst="rect">
            <a:avLst/>
          </a:prstGeom>
        </p:spPr>
        <p:txBody>
          <a:bodyPr wrap="square" lIns="0" tIns="0" rIns="0" bIns="0" rtlCol="0" anchor="t">
            <a:spAutoFit/>
          </a:bodyPr>
          <a:lstStyle/>
          <a:p>
            <a:pPr marL="1143000" lvl="1" indent="-6858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Conceito – Circuito Aberto vs. Circuito Fechado.</a:t>
            </a:r>
          </a:p>
          <a:p>
            <a:pPr marL="1143000" lvl="1" indent="-6858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Recicla o gás exalado.</a:t>
            </a:r>
          </a:p>
          <a:p>
            <a:pPr marL="1143000" lvl="1" indent="-6858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O dióxido de carbono é removido pelo "depurador/</a:t>
            </a:r>
            <a:r>
              <a:rPr lang="pt-BR" sz="3600" spc="300" dirty="0" err="1">
                <a:solidFill>
                  <a:schemeClr val="bg1"/>
                </a:solidFill>
                <a:latin typeface="Arial" pitchFamily="34" charset="0"/>
                <a:ea typeface="Open Sans" panose="020B0606030504020204" pitchFamily="34" charset="0"/>
                <a:cs typeface="Arial" pitchFamily="34" charset="0"/>
              </a:rPr>
              <a:t>Scrubber</a:t>
            </a:r>
            <a:r>
              <a:rPr lang="pt-BR" sz="3600" spc="300" dirty="0">
                <a:solidFill>
                  <a:schemeClr val="bg1"/>
                </a:solidFill>
                <a:latin typeface="Arial" pitchFamily="34" charset="0"/>
                <a:ea typeface="Open Sans" panose="020B0606030504020204" pitchFamily="34" charset="0"/>
                <a:cs typeface="Arial" pitchFamily="34" charset="0"/>
              </a:rPr>
              <a:t>".</a:t>
            </a:r>
          </a:p>
          <a:p>
            <a:pPr marL="1143000" lvl="1" indent="-6858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Analisa o gás e injeta oxigênio, se necessário.</a:t>
            </a:r>
          </a:p>
          <a:p>
            <a:pPr marL="1143000" lvl="1" indent="-6858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Amplia a quantidade de gás disponível para respirar.</a:t>
            </a:r>
          </a:p>
          <a:p>
            <a:pPr marL="1143000" lvl="1" indent="-6858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O sistema sempre fornece o gás ideal para cada profundidade.</a:t>
            </a:r>
            <a:endParaRPr lang="en-US" sz="3600" spc="300" dirty="0">
              <a:solidFill>
                <a:schemeClr val="bg1"/>
              </a:solidFill>
              <a:latin typeface="Arial" pitchFamily="34" charset="0"/>
              <a:ea typeface="Open Sans" panose="020B0606030504020204" pitchFamily="34" charset="0"/>
              <a:cs typeface="Arial" pitchFamily="34" charset="0"/>
            </a:endParaRPr>
          </a:p>
        </p:txBody>
      </p:sp>
      <p:grpSp>
        <p:nvGrpSpPr>
          <p:cNvPr id="3" name="Group 3"/>
          <p:cNvGrpSpPr/>
          <p:nvPr/>
        </p:nvGrpSpPr>
        <p:grpSpPr>
          <a:xfrm>
            <a:off x="17259300" y="4334264"/>
            <a:ext cx="1654384" cy="165438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p:cNvGrpSpPr>
            <a:grpSpLocks noChangeAspect="1"/>
          </p:cNvGrpSpPr>
          <p:nvPr/>
        </p:nvGrpSpPr>
        <p:grpSpPr>
          <a:xfrm>
            <a:off x="10886782" y="-4611514"/>
            <a:ext cx="7642329" cy="7642329"/>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19669" r="-73253" b="-65305"/>
              </a:stretch>
            </a:blipFill>
          </p:spPr>
          <p:txBody>
            <a:bodyPr/>
            <a:lstStyle/>
            <a:p>
              <a:endParaRPr lang="en-ZA" dirty="0"/>
            </a:p>
          </p:txBody>
        </p:sp>
        <p:sp>
          <p:nvSpPr>
            <p:cNvPr id="10" name="Freeform 10"/>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p:cNvGrpSpPr/>
          <p:nvPr/>
        </p:nvGrpSpPr>
        <p:grpSpPr>
          <a:xfrm>
            <a:off x="8936402" y="8700090"/>
            <a:ext cx="764385" cy="76438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p:cNvGrpSpPr/>
          <p:nvPr/>
        </p:nvGrpSpPr>
        <p:grpSpPr>
          <a:xfrm>
            <a:off x="16967502" y="6129591"/>
            <a:ext cx="1015659" cy="101565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p:cNvSpPr/>
          <p:nvPr/>
        </p:nvSpPr>
        <p:spPr>
          <a:xfrm>
            <a:off x="285688" y="9281681"/>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4" cstate="print"/>
            <a:stretch>
              <a:fillRect l="-9948" t="-47146" b="-15820"/>
            </a:stretch>
          </a:blipFill>
        </p:spPr>
        <p:txBody>
          <a:bodyPr/>
          <a:lstStyle/>
          <a:p>
            <a:endParaRPr lang="en-ZA" dirty="0"/>
          </a:p>
        </p:txBody>
      </p:sp>
      <p:grpSp>
        <p:nvGrpSpPr>
          <p:cNvPr id="16" name="Group 16"/>
          <p:cNvGrpSpPr/>
          <p:nvPr/>
        </p:nvGrpSpPr>
        <p:grpSpPr>
          <a:xfrm>
            <a:off x="-1307299" y="-424785"/>
            <a:ext cx="10047317" cy="1903750"/>
            <a:chOff x="0" y="0"/>
            <a:chExt cx="2646207" cy="614389"/>
          </a:xfrm>
        </p:grpSpPr>
        <p:sp>
          <p:nvSpPr>
            <p:cNvPr id="17" name="Freeform 17"/>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p:cNvSpPr txBox="1"/>
          <p:nvPr/>
        </p:nvSpPr>
        <p:spPr>
          <a:xfrm>
            <a:off x="839465" y="382511"/>
            <a:ext cx="8293195" cy="759823"/>
          </a:xfrm>
          <a:prstGeom prst="rect">
            <a:avLst/>
          </a:prstGeom>
        </p:spPr>
        <p:txBody>
          <a:bodyPr wrap="square" lIns="0" tIns="0" rIns="0" bIns="0" rtlCol="0" anchor="t">
            <a:spAutoFit/>
          </a:bodyPr>
          <a:lstStyle/>
          <a:p>
            <a:pPr algn="l">
              <a:lnSpc>
                <a:spcPts val="6323"/>
              </a:lnSpc>
              <a:spcBef>
                <a:spcPct val="0"/>
              </a:spcBef>
            </a:pPr>
            <a:r>
              <a:rPr lang="en-US" sz="4800" cap="all" spc="727" dirty="0">
                <a:solidFill>
                  <a:srgbClr val="FFFFFF"/>
                </a:solidFill>
                <a:latin typeface="Arial" pitchFamily="34" charset="0"/>
                <a:ea typeface="Roboto Bold"/>
                <a:cs typeface="Arial" pitchFamily="34" charset="0"/>
                <a:sym typeface="Roboto Bold"/>
              </a:rPr>
              <a:t>Rebreathers</a:t>
            </a:r>
          </a:p>
        </p:txBody>
      </p:sp>
    </p:spTree>
    <p:extLst>
      <p:ext uri="{BB962C8B-B14F-4D97-AF65-F5344CB8AC3E}">
        <p14:creationId xmlns:p14="http://schemas.microsoft.com/office/powerpoint/2010/main" val="2608928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74FACC3C-1751-CA4E-F51C-27AF8D5539B9}"/>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E23904FD-D818-0597-3ABF-CD9B6802AC37}"/>
              </a:ext>
            </a:extLst>
          </p:cNvPr>
          <p:cNvGrpSpPr>
            <a:grpSpLocks noChangeAspect="1"/>
          </p:cNvGrpSpPr>
          <p:nvPr/>
        </p:nvGrpSpPr>
        <p:grpSpPr>
          <a:xfrm>
            <a:off x="10850816" y="7807796"/>
            <a:ext cx="8632616" cy="8632616"/>
            <a:chOff x="0" y="0"/>
            <a:chExt cx="6350000" cy="6350000"/>
          </a:xfrm>
        </p:grpSpPr>
        <p:sp>
          <p:nvSpPr>
            <p:cNvPr id="6" name="Freeform 6">
              <a:extLst>
                <a:ext uri="{FF2B5EF4-FFF2-40B4-BE49-F238E27FC236}">
                  <a16:creationId xmlns:a16="http://schemas.microsoft.com/office/drawing/2014/main" id="{1D0BD289-3019-89E0-00C5-919DF3FE807C}"/>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6369" r="-16369"/>
              </a:stretch>
            </a:blipFill>
          </p:spPr>
          <p:txBody>
            <a:bodyPr/>
            <a:lstStyle/>
            <a:p>
              <a:endParaRPr lang="en-ZA" dirty="0"/>
            </a:p>
          </p:txBody>
        </p:sp>
        <p:sp>
          <p:nvSpPr>
            <p:cNvPr id="7" name="Freeform 7">
              <a:extLst>
                <a:ext uri="{FF2B5EF4-FFF2-40B4-BE49-F238E27FC236}">
                  <a16:creationId xmlns:a16="http://schemas.microsoft.com/office/drawing/2014/main" id="{694971DF-0115-4A54-D8ED-56DB6742AD66}"/>
                </a:ext>
              </a:extLst>
            </p:cNvPr>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a:extLst>
              <a:ext uri="{FF2B5EF4-FFF2-40B4-BE49-F238E27FC236}">
                <a16:creationId xmlns:a16="http://schemas.microsoft.com/office/drawing/2014/main" id="{6A3A33BE-63E0-4305-2361-BABA1A864279}"/>
              </a:ext>
            </a:extLst>
          </p:cNvPr>
          <p:cNvSpPr txBox="1"/>
          <p:nvPr/>
        </p:nvSpPr>
        <p:spPr>
          <a:xfrm>
            <a:off x="369594" y="2468378"/>
            <a:ext cx="16889706" cy="4201150"/>
          </a:xfrm>
          <a:prstGeom prst="rect">
            <a:avLst/>
          </a:prstGeom>
        </p:spPr>
        <p:txBody>
          <a:bodyPr wrap="square" lIns="0" tIns="0" rIns="0" bIns="0" rtlCol="0" anchor="t">
            <a:spAutoFit/>
          </a:bodyPr>
          <a:lstStyle/>
          <a:p>
            <a:pPr lvl="1">
              <a:lnSpc>
                <a:spcPct val="150000"/>
              </a:lnSpc>
            </a:pPr>
            <a:r>
              <a:rPr lang="en-US" sz="3800" b="1" spc="300" dirty="0">
                <a:solidFill>
                  <a:srgbClr val="F26122"/>
                </a:solidFill>
                <a:latin typeface="Arial" pitchFamily="34" charset="0"/>
                <a:ea typeface="Open Sans" panose="020B0606030504020204" pitchFamily="34" charset="0"/>
                <a:cs typeface="Arial" pitchFamily="34" charset="0"/>
              </a:rPr>
              <a:t>CCR REBREATHER DIVER</a:t>
            </a:r>
          </a:p>
          <a:p>
            <a:pPr marL="1600200" lvl="2" indent="-685800">
              <a:lnSpc>
                <a:spcPct val="150000"/>
              </a:lnSpc>
              <a:buFont typeface="Arial" panose="020B0604020202020204" pitchFamily="34" charset="0"/>
              <a:buChar char="•"/>
            </a:pPr>
            <a:r>
              <a:rPr lang="en-US" sz="3600" spc="300" dirty="0">
                <a:solidFill>
                  <a:schemeClr val="bg1"/>
                </a:solidFill>
                <a:latin typeface="Arial" pitchFamily="34" charset="0"/>
                <a:ea typeface="Open Sans" panose="020B0606030504020204" pitchFamily="34" charset="0"/>
                <a:cs typeface="Arial" pitchFamily="34" charset="0"/>
              </a:rPr>
              <a:t>O </a:t>
            </a:r>
            <a:r>
              <a:rPr lang="en-US" sz="3600" spc="300" dirty="0" err="1">
                <a:solidFill>
                  <a:schemeClr val="bg1"/>
                </a:solidFill>
                <a:latin typeface="Arial" pitchFamily="34" charset="0"/>
                <a:ea typeface="Open Sans" panose="020B0606030504020204" pitchFamily="34" charset="0"/>
                <a:cs typeface="Arial" pitchFamily="34" charset="0"/>
              </a:rPr>
              <a:t>curso</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inclui</a:t>
            </a:r>
            <a:r>
              <a:rPr lang="en-US" sz="3600" spc="300" dirty="0">
                <a:solidFill>
                  <a:schemeClr val="bg1"/>
                </a:solidFill>
                <a:latin typeface="Arial" pitchFamily="34" charset="0"/>
                <a:ea typeface="Open Sans" panose="020B0606030504020204" pitchFamily="34" charset="0"/>
                <a:cs typeface="Arial" pitchFamily="34" charset="0"/>
              </a:rPr>
              <a:t> o </a:t>
            </a:r>
            <a:r>
              <a:rPr lang="en-US" sz="3600" spc="300" dirty="0" err="1">
                <a:solidFill>
                  <a:schemeClr val="bg1"/>
                </a:solidFill>
                <a:latin typeface="Arial" pitchFamily="34" charset="0"/>
                <a:ea typeface="Open Sans" panose="020B0606030504020204" pitchFamily="34" charset="0"/>
                <a:cs typeface="Arial" pitchFamily="34" charset="0"/>
              </a:rPr>
              <a:t>módulo</a:t>
            </a:r>
            <a:r>
              <a:rPr lang="en-US" sz="3600" spc="300" dirty="0">
                <a:solidFill>
                  <a:schemeClr val="bg1"/>
                </a:solidFill>
                <a:latin typeface="Arial" pitchFamily="34" charset="0"/>
                <a:ea typeface="Open Sans" panose="020B0606030504020204" pitchFamily="34" charset="0"/>
                <a:cs typeface="Arial" pitchFamily="34" charset="0"/>
              </a:rPr>
              <a:t> </a:t>
            </a:r>
            <a:r>
              <a:rPr lang="en-US" sz="3600" b="1" spc="300" dirty="0">
                <a:solidFill>
                  <a:schemeClr val="bg1"/>
                </a:solidFill>
                <a:latin typeface="Arial" pitchFamily="34" charset="0"/>
                <a:ea typeface="Open Sans" panose="020B0606030504020204" pitchFamily="34" charset="0"/>
                <a:cs typeface="Arial" pitchFamily="34" charset="0"/>
              </a:rPr>
              <a:t>Core </a:t>
            </a:r>
            <a:r>
              <a:rPr lang="en-US" sz="3600" b="1" spc="300" dirty="0" err="1">
                <a:solidFill>
                  <a:schemeClr val="bg1"/>
                </a:solidFill>
                <a:latin typeface="Arial" pitchFamily="34" charset="0"/>
                <a:ea typeface="Open Sans" panose="020B0606030504020204" pitchFamily="34" charset="0"/>
                <a:cs typeface="Arial" pitchFamily="34" charset="0"/>
              </a:rPr>
              <a:t>Rebreather</a:t>
            </a:r>
            <a:r>
              <a:rPr lang="en-US" sz="3600" b="1" spc="300" dirty="0">
                <a:solidFill>
                  <a:schemeClr val="bg1"/>
                </a:solidFill>
                <a:latin typeface="Arial" pitchFamily="34" charset="0"/>
                <a:ea typeface="Open Sans" panose="020B0606030504020204" pitchFamily="34" charset="0"/>
                <a:cs typeface="Arial" pitchFamily="34" charset="0"/>
              </a:rPr>
              <a:t> Knowledge</a:t>
            </a:r>
          </a:p>
          <a:p>
            <a:pPr marL="1600200" lvl="2" indent="-685800">
              <a:lnSpc>
                <a:spcPct val="150000"/>
              </a:lnSpc>
              <a:buFont typeface="Arial" panose="020B0604020202020204" pitchFamily="34" charset="0"/>
              <a:buChar char="•"/>
            </a:pPr>
            <a:r>
              <a:rPr lang="en-US" sz="3600" spc="300" dirty="0">
                <a:solidFill>
                  <a:schemeClr val="bg1"/>
                </a:solidFill>
                <a:latin typeface="Arial" pitchFamily="34" charset="0"/>
                <a:ea typeface="Open Sans" panose="020B0606030504020204" pitchFamily="34" charset="0"/>
                <a:cs typeface="Arial" pitchFamily="34" charset="0"/>
              </a:rPr>
              <a:t>40 m/130 </a:t>
            </a:r>
            <a:r>
              <a:rPr lang="en-US" sz="3600" spc="300" dirty="0" err="1">
                <a:solidFill>
                  <a:schemeClr val="bg1"/>
                </a:solidFill>
                <a:latin typeface="Arial" pitchFamily="34" charset="0"/>
                <a:ea typeface="Open Sans" panose="020B0606030504020204" pitchFamily="34" charset="0"/>
                <a:cs typeface="Arial" pitchFamily="34" charset="0"/>
              </a:rPr>
              <a:t>pés</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sem</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descompressão</a:t>
            </a:r>
            <a:r>
              <a:rPr lang="en-US" sz="3600" spc="300" dirty="0">
                <a:solidFill>
                  <a:schemeClr val="bg1"/>
                </a:solidFill>
                <a:latin typeface="Arial" pitchFamily="34" charset="0"/>
                <a:ea typeface="Open Sans" panose="020B0606030504020204" pitchFamily="34" charset="0"/>
                <a:cs typeface="Arial" pitchFamily="34" charset="0"/>
              </a:rPr>
              <a:t> para </a:t>
            </a:r>
            <a:r>
              <a:rPr lang="en-US" sz="3600" spc="300" dirty="0" err="1">
                <a:solidFill>
                  <a:schemeClr val="bg1"/>
                </a:solidFill>
                <a:latin typeface="Arial" pitchFamily="34" charset="0"/>
                <a:ea typeface="Open Sans" panose="020B0606030504020204" pitchFamily="34" charset="0"/>
                <a:cs typeface="Arial" pitchFamily="34" charset="0"/>
              </a:rPr>
              <a:t>Técnicos</a:t>
            </a:r>
            <a:endParaRPr lang="en-US" sz="3600" spc="300" dirty="0">
              <a:solidFill>
                <a:schemeClr val="bg1"/>
              </a:solidFill>
              <a:latin typeface="Arial" pitchFamily="34" charset="0"/>
              <a:ea typeface="Open Sans" panose="020B0606030504020204" pitchFamily="34" charset="0"/>
              <a:cs typeface="Arial" pitchFamily="34" charset="0"/>
            </a:endParaRPr>
          </a:p>
          <a:p>
            <a:pPr marL="1600200" lvl="2" indent="-685800">
              <a:lnSpc>
                <a:spcPct val="150000"/>
              </a:lnSpc>
              <a:buFont typeface="Arial" panose="020B0604020202020204" pitchFamily="34" charset="0"/>
              <a:buChar char="•"/>
            </a:pPr>
            <a:r>
              <a:rPr lang="en-US" sz="3600" spc="300" dirty="0">
                <a:solidFill>
                  <a:schemeClr val="bg1"/>
                </a:solidFill>
                <a:latin typeface="Arial" pitchFamily="34" charset="0"/>
                <a:ea typeface="Open Sans" panose="020B0606030504020204" pitchFamily="34" charset="0"/>
                <a:cs typeface="Arial" pitchFamily="34" charset="0"/>
              </a:rPr>
              <a:t>Liberty, </a:t>
            </a:r>
            <a:r>
              <a:rPr lang="en-US" sz="3600" spc="300" dirty="0" err="1">
                <a:solidFill>
                  <a:schemeClr val="bg1"/>
                </a:solidFill>
                <a:latin typeface="Arial" pitchFamily="34" charset="0"/>
                <a:ea typeface="Open Sans" panose="020B0606030504020204" pitchFamily="34" charset="0"/>
                <a:cs typeface="Arial" pitchFamily="34" charset="0"/>
              </a:rPr>
              <a:t>JJ</a:t>
            </a:r>
            <a:r>
              <a:rPr lang="en-US" sz="3600" spc="300" dirty="0">
                <a:solidFill>
                  <a:schemeClr val="bg1"/>
                </a:solidFill>
                <a:latin typeface="Arial" pitchFamily="34" charset="0"/>
                <a:ea typeface="Open Sans" panose="020B0606030504020204" pitchFamily="34" charset="0"/>
                <a:cs typeface="Arial" pitchFamily="34" charset="0"/>
              </a:rPr>
              <a:t>, Inspiration, </a:t>
            </a:r>
            <a:r>
              <a:rPr lang="en-US" sz="3600" b="1" spc="300" dirty="0" err="1">
                <a:solidFill>
                  <a:schemeClr val="bg1"/>
                </a:solidFill>
                <a:latin typeface="Arial" pitchFamily="34" charset="0"/>
                <a:ea typeface="Open Sans" panose="020B0606030504020204" pitchFamily="34" charset="0"/>
                <a:cs typeface="Arial" pitchFamily="34" charset="0"/>
              </a:rPr>
              <a:t>SF2</a:t>
            </a:r>
            <a:r>
              <a:rPr lang="en-US" sz="3600" spc="300" dirty="0">
                <a:solidFill>
                  <a:schemeClr val="bg1"/>
                </a:solidFill>
                <a:latin typeface="Arial" pitchFamily="34" charset="0"/>
                <a:ea typeface="Open Sans" panose="020B0606030504020204" pitchFamily="34" charset="0"/>
                <a:cs typeface="Arial" pitchFamily="34" charset="0"/>
              </a:rPr>
              <a:t>, Lungfish, Poseidon, Hollis </a:t>
            </a:r>
            <a:r>
              <a:rPr lang="en-US" sz="3600" spc="300" dirty="0" err="1">
                <a:solidFill>
                  <a:schemeClr val="bg1"/>
                </a:solidFill>
                <a:latin typeface="Arial" pitchFamily="34" charset="0"/>
                <a:ea typeface="Open Sans" panose="020B0606030504020204" pitchFamily="34" charset="0"/>
                <a:cs typeface="Arial" pitchFamily="34" charset="0"/>
              </a:rPr>
              <a:t>P2</a:t>
            </a:r>
            <a:r>
              <a:rPr lang="en-US" sz="3600" spc="300" dirty="0">
                <a:solidFill>
                  <a:schemeClr val="bg1"/>
                </a:solidFill>
                <a:latin typeface="Arial" pitchFamily="34" charset="0"/>
                <a:ea typeface="Open Sans" panose="020B0606030504020204" pitchFamily="34" charset="0"/>
                <a:cs typeface="Arial" pitchFamily="34" charset="0"/>
              </a:rPr>
              <a:t> e </a:t>
            </a:r>
            <a:r>
              <a:rPr lang="en-US" sz="3600" spc="300" dirty="0" err="1">
                <a:solidFill>
                  <a:schemeClr val="bg1"/>
                </a:solidFill>
                <a:latin typeface="Arial" pitchFamily="34" charset="0"/>
                <a:ea typeface="Open Sans" panose="020B0606030504020204" pitchFamily="34" charset="0"/>
                <a:cs typeface="Arial" pitchFamily="34" charset="0"/>
              </a:rPr>
              <a:t>outros</a:t>
            </a:r>
            <a:endParaRPr lang="en-US" sz="3600" spc="300" dirty="0">
              <a:solidFill>
                <a:schemeClr val="bg1"/>
              </a:solidFill>
              <a:latin typeface="Arial" pitchFamily="34" charset="0"/>
              <a:ea typeface="Open Sans" panose="020B0606030504020204" pitchFamily="34" charset="0"/>
              <a:cs typeface="Arial" pitchFamily="34" charset="0"/>
            </a:endParaRPr>
          </a:p>
        </p:txBody>
      </p:sp>
      <p:grpSp>
        <p:nvGrpSpPr>
          <p:cNvPr id="3" name="Group 3">
            <a:extLst>
              <a:ext uri="{FF2B5EF4-FFF2-40B4-BE49-F238E27FC236}">
                <a16:creationId xmlns:a16="http://schemas.microsoft.com/office/drawing/2014/main" id="{F4DA4BAC-EDA4-6ACC-9F10-DC1F53A16AE6}"/>
              </a:ext>
            </a:extLst>
          </p:cNvPr>
          <p:cNvGrpSpPr/>
          <p:nvPr/>
        </p:nvGrpSpPr>
        <p:grpSpPr>
          <a:xfrm>
            <a:off x="17259300" y="4334264"/>
            <a:ext cx="1654384" cy="1654384"/>
            <a:chOff x="0" y="0"/>
            <a:chExt cx="6350000" cy="6350000"/>
          </a:xfrm>
        </p:grpSpPr>
        <p:sp>
          <p:nvSpPr>
            <p:cNvPr id="4" name="Freeform 4">
              <a:extLst>
                <a:ext uri="{FF2B5EF4-FFF2-40B4-BE49-F238E27FC236}">
                  <a16:creationId xmlns:a16="http://schemas.microsoft.com/office/drawing/2014/main" id="{C2C3E402-0507-3F10-59E7-7B2F43AB7E8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a:extLst>
              <a:ext uri="{FF2B5EF4-FFF2-40B4-BE49-F238E27FC236}">
                <a16:creationId xmlns:a16="http://schemas.microsoft.com/office/drawing/2014/main" id="{E9E63796-8DC8-3CD5-1F5B-FDFDAD32EBF1}"/>
              </a:ext>
            </a:extLst>
          </p:cNvPr>
          <p:cNvGrpSpPr>
            <a:grpSpLocks noChangeAspect="1"/>
          </p:cNvGrpSpPr>
          <p:nvPr/>
        </p:nvGrpSpPr>
        <p:grpSpPr>
          <a:xfrm>
            <a:off x="10850816" y="-4158189"/>
            <a:ext cx="7642329" cy="7642329"/>
            <a:chOff x="0" y="0"/>
            <a:chExt cx="6350000" cy="6350000"/>
          </a:xfrm>
        </p:grpSpPr>
        <p:sp>
          <p:nvSpPr>
            <p:cNvPr id="9" name="Freeform 9">
              <a:extLst>
                <a:ext uri="{FF2B5EF4-FFF2-40B4-BE49-F238E27FC236}">
                  <a16:creationId xmlns:a16="http://schemas.microsoft.com/office/drawing/2014/main" id="{EBB0DB37-1610-CA36-C106-CBED2862A15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4"/>
              <a:stretch>
                <a:fillRect l="-119669" r="-73253" b="-65305"/>
              </a:stretch>
            </a:blipFill>
          </p:spPr>
          <p:txBody>
            <a:bodyPr/>
            <a:lstStyle/>
            <a:p>
              <a:endParaRPr lang="en-ZA" dirty="0"/>
            </a:p>
          </p:txBody>
        </p:sp>
        <p:sp>
          <p:nvSpPr>
            <p:cNvPr id="10" name="Freeform 10">
              <a:extLst>
                <a:ext uri="{FF2B5EF4-FFF2-40B4-BE49-F238E27FC236}">
                  <a16:creationId xmlns:a16="http://schemas.microsoft.com/office/drawing/2014/main" id="{7CC9C926-8248-E339-AC58-2C1FF4713EC7}"/>
                </a:ext>
              </a:extLst>
            </p:cNvPr>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a:extLst>
              <a:ext uri="{FF2B5EF4-FFF2-40B4-BE49-F238E27FC236}">
                <a16:creationId xmlns:a16="http://schemas.microsoft.com/office/drawing/2014/main" id="{D2C9D869-C855-1463-012C-E8AAAD4CEF21}"/>
              </a:ext>
            </a:extLst>
          </p:cNvPr>
          <p:cNvGrpSpPr/>
          <p:nvPr/>
        </p:nvGrpSpPr>
        <p:grpSpPr>
          <a:xfrm>
            <a:off x="8936402" y="8700090"/>
            <a:ext cx="764385" cy="764385"/>
            <a:chOff x="0" y="0"/>
            <a:chExt cx="6350000" cy="6350000"/>
          </a:xfrm>
        </p:grpSpPr>
        <p:sp>
          <p:nvSpPr>
            <p:cNvPr id="12" name="Freeform 12">
              <a:extLst>
                <a:ext uri="{FF2B5EF4-FFF2-40B4-BE49-F238E27FC236}">
                  <a16:creationId xmlns:a16="http://schemas.microsoft.com/office/drawing/2014/main" id="{F5135B3B-6D29-CA21-F680-95C15904DB1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a:extLst>
              <a:ext uri="{FF2B5EF4-FFF2-40B4-BE49-F238E27FC236}">
                <a16:creationId xmlns:a16="http://schemas.microsoft.com/office/drawing/2014/main" id="{F7B8C49F-7683-2F7A-14C5-D8081E65278C}"/>
              </a:ext>
            </a:extLst>
          </p:cNvPr>
          <p:cNvGrpSpPr/>
          <p:nvPr/>
        </p:nvGrpSpPr>
        <p:grpSpPr>
          <a:xfrm>
            <a:off x="16902747" y="6098825"/>
            <a:ext cx="1015659" cy="1015659"/>
            <a:chOff x="0" y="0"/>
            <a:chExt cx="6350000" cy="6350000"/>
          </a:xfrm>
        </p:grpSpPr>
        <p:sp>
          <p:nvSpPr>
            <p:cNvPr id="14" name="Freeform 14">
              <a:extLst>
                <a:ext uri="{FF2B5EF4-FFF2-40B4-BE49-F238E27FC236}">
                  <a16:creationId xmlns:a16="http://schemas.microsoft.com/office/drawing/2014/main" id="{2C67878E-F7D8-4124-98AB-1F5221A89697}"/>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a:extLst>
              <a:ext uri="{FF2B5EF4-FFF2-40B4-BE49-F238E27FC236}">
                <a16:creationId xmlns:a16="http://schemas.microsoft.com/office/drawing/2014/main" id="{9AFDEF7A-F878-DF8D-83AD-18577208900C}"/>
              </a:ext>
            </a:extLst>
          </p:cNvPr>
          <p:cNvSpPr/>
          <p:nvPr/>
        </p:nvSpPr>
        <p:spPr>
          <a:xfrm>
            <a:off x="372892" y="9067087"/>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5" cstate="print"/>
            <a:stretch>
              <a:fillRect l="-9948" t="-47146" b="-15820"/>
            </a:stretch>
          </a:blipFill>
        </p:spPr>
        <p:txBody>
          <a:bodyPr/>
          <a:lstStyle/>
          <a:p>
            <a:endParaRPr lang="en-ZA" dirty="0"/>
          </a:p>
        </p:txBody>
      </p:sp>
      <p:grpSp>
        <p:nvGrpSpPr>
          <p:cNvPr id="16" name="Group 16">
            <a:extLst>
              <a:ext uri="{FF2B5EF4-FFF2-40B4-BE49-F238E27FC236}">
                <a16:creationId xmlns:a16="http://schemas.microsoft.com/office/drawing/2014/main" id="{57AAD1BD-CDC8-D82C-01F4-47015DEA05A2}"/>
              </a:ext>
            </a:extLst>
          </p:cNvPr>
          <p:cNvGrpSpPr/>
          <p:nvPr/>
        </p:nvGrpSpPr>
        <p:grpSpPr>
          <a:xfrm>
            <a:off x="-1232870" y="-189453"/>
            <a:ext cx="10047317" cy="1903750"/>
            <a:chOff x="0" y="0"/>
            <a:chExt cx="2646207" cy="614389"/>
          </a:xfrm>
        </p:grpSpPr>
        <p:sp>
          <p:nvSpPr>
            <p:cNvPr id="17" name="Freeform 17">
              <a:extLst>
                <a:ext uri="{FF2B5EF4-FFF2-40B4-BE49-F238E27FC236}">
                  <a16:creationId xmlns:a16="http://schemas.microsoft.com/office/drawing/2014/main" id="{FF80B0B3-6F81-0EAF-67B9-BD456A2A65F7}"/>
                </a:ext>
              </a:extLst>
            </p:cNvPr>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a:extLst>
                <a:ext uri="{FF2B5EF4-FFF2-40B4-BE49-F238E27FC236}">
                  <a16:creationId xmlns:a16="http://schemas.microsoft.com/office/drawing/2014/main" id="{3099BEDE-2B9F-9608-6E58-A72B1C2F7DA3}"/>
                </a:ext>
              </a:extLst>
            </p:cNvPr>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a:extLst>
              <a:ext uri="{FF2B5EF4-FFF2-40B4-BE49-F238E27FC236}">
                <a16:creationId xmlns:a16="http://schemas.microsoft.com/office/drawing/2014/main" id="{89E838DF-7307-3A9E-FD21-971FCE094A8A}"/>
              </a:ext>
            </a:extLst>
          </p:cNvPr>
          <p:cNvSpPr txBox="1"/>
          <p:nvPr/>
        </p:nvSpPr>
        <p:spPr>
          <a:xfrm>
            <a:off x="839465" y="382511"/>
            <a:ext cx="8293195" cy="759823"/>
          </a:xfrm>
          <a:prstGeom prst="rect">
            <a:avLst/>
          </a:prstGeom>
        </p:spPr>
        <p:txBody>
          <a:bodyPr wrap="square" lIns="0" tIns="0" rIns="0" bIns="0" rtlCol="0" anchor="t">
            <a:spAutoFit/>
          </a:bodyPr>
          <a:lstStyle/>
          <a:p>
            <a:pPr algn="l">
              <a:lnSpc>
                <a:spcPts val="6323"/>
              </a:lnSpc>
              <a:spcBef>
                <a:spcPct val="0"/>
              </a:spcBef>
            </a:pPr>
            <a:r>
              <a:rPr lang="en-US" sz="4800" cap="all" spc="727" dirty="0" err="1">
                <a:solidFill>
                  <a:srgbClr val="FFFFFF"/>
                </a:solidFill>
                <a:latin typeface="Arial" pitchFamily="34" charset="0"/>
                <a:ea typeface="Roboto Bold"/>
                <a:cs typeface="Arial" pitchFamily="34" charset="0"/>
                <a:sym typeface="Roboto Bold"/>
              </a:rPr>
              <a:t>CAMINHO</a:t>
            </a:r>
            <a:r>
              <a:rPr lang="en-US" sz="4800" cap="all" spc="727" dirty="0">
                <a:solidFill>
                  <a:srgbClr val="FFFFFF"/>
                </a:solidFill>
                <a:latin typeface="Arial" pitchFamily="34" charset="0"/>
                <a:ea typeface="Roboto Bold"/>
                <a:cs typeface="Arial" pitchFamily="34" charset="0"/>
                <a:sym typeface="Roboto Bold"/>
              </a:rPr>
              <a:t> DO </a:t>
            </a:r>
            <a:r>
              <a:rPr lang="en-US" sz="4800" cap="all" spc="727" dirty="0" err="1">
                <a:solidFill>
                  <a:srgbClr val="FFFFFF"/>
                </a:solidFill>
                <a:latin typeface="Arial" pitchFamily="34" charset="0"/>
                <a:ea typeface="Roboto Bold"/>
                <a:cs typeface="Arial" pitchFamily="34" charset="0"/>
                <a:sym typeface="Roboto Bold"/>
              </a:rPr>
              <a:t>CCR</a:t>
            </a:r>
            <a:endParaRPr lang="en-US" sz="4800" cap="all" spc="727" dirty="0">
              <a:solidFill>
                <a:srgbClr val="FFFFFF"/>
              </a:solidFill>
              <a:latin typeface="Arial" pitchFamily="34" charset="0"/>
              <a:ea typeface="Roboto Bold"/>
              <a:cs typeface="Arial" pitchFamily="34" charset="0"/>
              <a:sym typeface="Roboto Bold"/>
            </a:endParaRPr>
          </a:p>
        </p:txBody>
      </p:sp>
    </p:spTree>
    <p:extLst>
      <p:ext uri="{BB962C8B-B14F-4D97-AF65-F5344CB8AC3E}">
        <p14:creationId xmlns:p14="http://schemas.microsoft.com/office/powerpoint/2010/main" val="3512287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AutoShape 20"/>
          <p:cNvSpPr/>
          <p:nvPr/>
        </p:nvSpPr>
        <p:spPr>
          <a:xfrm flipV="1">
            <a:off x="0" y="2457868"/>
            <a:ext cx="16230600" cy="0"/>
          </a:xfrm>
          <a:prstGeom prst="line">
            <a:avLst/>
          </a:prstGeom>
          <a:ln w="19050" cap="flat">
            <a:solidFill>
              <a:srgbClr val="0EA2DD"/>
            </a:solidFill>
            <a:prstDash val="solid"/>
            <a:headEnd type="none" w="sm" len="sm"/>
            <a:tailEnd type="none" w="sm" len="sm"/>
          </a:ln>
        </p:spPr>
        <p:txBody>
          <a:bodyPr/>
          <a:lstStyle/>
          <a:p>
            <a:endParaRPr lang="en-ZA" dirty="0"/>
          </a:p>
        </p:txBody>
      </p:sp>
      <p:sp>
        <p:nvSpPr>
          <p:cNvPr id="21" name="Freeform 21"/>
          <p:cNvSpPr/>
          <p:nvPr/>
        </p:nvSpPr>
        <p:spPr>
          <a:xfrm>
            <a:off x="14237685" y="8586750"/>
            <a:ext cx="4050315" cy="1640377"/>
          </a:xfrm>
          <a:custGeom>
            <a:avLst/>
            <a:gdLst/>
            <a:ahLst/>
            <a:cxnLst/>
            <a:rect l="l" t="t" r="r" b="b"/>
            <a:pathLst>
              <a:path w="4050315" h="1640377">
                <a:moveTo>
                  <a:pt x="0" y="0"/>
                </a:moveTo>
                <a:lnTo>
                  <a:pt x="4050315" y="0"/>
                </a:lnTo>
                <a:lnTo>
                  <a:pt x="4050315" y="1640378"/>
                </a:lnTo>
                <a:lnTo>
                  <a:pt x="0" y="1640378"/>
                </a:lnTo>
                <a:lnTo>
                  <a:pt x="0" y="0"/>
                </a:lnTo>
                <a:close/>
              </a:path>
            </a:pathLst>
          </a:custGeom>
          <a:blipFill>
            <a:blip r:embed="rId2" cstate="print"/>
            <a:stretch>
              <a:fillRect/>
            </a:stretch>
          </a:blipFill>
        </p:spPr>
        <p:txBody>
          <a:bodyPr/>
          <a:lstStyle/>
          <a:p>
            <a:endParaRPr lang="en-ZA" dirty="0"/>
          </a:p>
        </p:txBody>
      </p:sp>
      <p:sp>
        <p:nvSpPr>
          <p:cNvPr id="22" name="TextBox 22"/>
          <p:cNvSpPr txBox="1"/>
          <p:nvPr/>
        </p:nvSpPr>
        <p:spPr>
          <a:xfrm>
            <a:off x="791032" y="632745"/>
            <a:ext cx="16705935" cy="1149610"/>
          </a:xfrm>
          <a:prstGeom prst="rect">
            <a:avLst/>
          </a:prstGeom>
        </p:spPr>
        <p:txBody>
          <a:bodyPr lIns="0" tIns="0" rIns="0" bIns="0" rtlCol="0" anchor="t">
            <a:spAutoFit/>
          </a:bodyPr>
          <a:lstStyle/>
          <a:p>
            <a:pPr algn="l">
              <a:lnSpc>
                <a:spcPts val="10300"/>
              </a:lnSpc>
            </a:pPr>
            <a:r>
              <a:rPr lang="en-US" sz="4800" b="1" cap="all" spc="463" dirty="0" err="1">
                <a:solidFill>
                  <a:srgbClr val="F16122"/>
                </a:solidFill>
                <a:latin typeface="Arial" pitchFamily="34" charset="0"/>
                <a:ea typeface="Roboto Bold" panose="02000000000000000000" charset="0"/>
                <a:cs typeface="Arial" pitchFamily="34" charset="0"/>
                <a:sym typeface="Mont Bold"/>
              </a:rPr>
              <a:t>OBJETIVOS</a:t>
            </a:r>
            <a:r>
              <a:rPr lang="en-US" sz="4800" b="1" cap="all" spc="463" dirty="0">
                <a:solidFill>
                  <a:srgbClr val="F16122"/>
                </a:solidFill>
                <a:latin typeface="Arial" pitchFamily="34" charset="0"/>
                <a:ea typeface="Roboto Bold" panose="02000000000000000000" charset="0"/>
                <a:cs typeface="Arial" pitchFamily="34" charset="0"/>
                <a:sym typeface="Mont Bold"/>
              </a:rPr>
              <a:t> DO </a:t>
            </a:r>
            <a:r>
              <a:rPr lang="en-US" sz="4800" b="1" cap="all" spc="463" dirty="0" err="1">
                <a:solidFill>
                  <a:srgbClr val="F16122"/>
                </a:solidFill>
                <a:latin typeface="Arial" pitchFamily="34" charset="0"/>
                <a:ea typeface="Roboto Bold" panose="02000000000000000000" charset="0"/>
                <a:cs typeface="Arial" pitchFamily="34" charset="0"/>
                <a:sym typeface="Mont Bold"/>
              </a:rPr>
              <a:t>MERGULHO</a:t>
            </a:r>
            <a:r>
              <a:rPr lang="en-US" sz="4800" b="1" cap="all" spc="463" dirty="0">
                <a:solidFill>
                  <a:srgbClr val="F16122"/>
                </a:solidFill>
                <a:latin typeface="Arial" pitchFamily="34" charset="0"/>
                <a:ea typeface="Roboto Bold" panose="02000000000000000000" charset="0"/>
                <a:cs typeface="Arial" pitchFamily="34" charset="0"/>
                <a:sym typeface="Mont Bold"/>
              </a:rPr>
              <a:t> </a:t>
            </a:r>
            <a:r>
              <a:rPr lang="en-US" sz="4800" b="1" cap="all" spc="463" dirty="0" err="1">
                <a:solidFill>
                  <a:srgbClr val="F16122"/>
                </a:solidFill>
                <a:latin typeface="Arial" pitchFamily="34" charset="0"/>
                <a:ea typeface="Roboto Bold" panose="02000000000000000000" charset="0"/>
                <a:cs typeface="Arial" pitchFamily="34" charset="0"/>
                <a:sym typeface="Mont Bold"/>
              </a:rPr>
              <a:t>TÉCNICO</a:t>
            </a:r>
            <a:endParaRPr lang="en-US" sz="4800" b="1" cap="all" spc="463" dirty="0">
              <a:solidFill>
                <a:srgbClr val="F16122"/>
              </a:solidFill>
              <a:latin typeface="Arial" pitchFamily="34" charset="0"/>
              <a:ea typeface="Roboto Bold" panose="02000000000000000000" charset="0"/>
              <a:cs typeface="Arial" pitchFamily="34" charset="0"/>
              <a:sym typeface="Mont Bold"/>
            </a:endParaRPr>
          </a:p>
        </p:txBody>
      </p:sp>
      <p:sp>
        <p:nvSpPr>
          <p:cNvPr id="23" name="TextBox 23"/>
          <p:cNvSpPr txBox="1"/>
          <p:nvPr/>
        </p:nvSpPr>
        <p:spPr>
          <a:xfrm>
            <a:off x="461302" y="3327618"/>
            <a:ext cx="17856968" cy="3970318"/>
          </a:xfrm>
          <a:prstGeom prst="rect">
            <a:avLst/>
          </a:prstGeom>
        </p:spPr>
        <p:txBody>
          <a:bodyPr wrap="square" lIns="0" tIns="0" rIns="0" bIns="0" rtlCol="0" anchor="t">
            <a:spAutoFit/>
          </a:bodyPr>
          <a:lstStyle/>
          <a:p>
            <a:pPr marL="1028700" lvl="1"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Defina Mergulho Técnico.</a:t>
            </a:r>
          </a:p>
          <a:p>
            <a:pPr marL="1028700" lvl="1"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Disciplinas de Mergulho Técnico.</a:t>
            </a:r>
          </a:p>
          <a:p>
            <a:pPr marL="1028700" lvl="1"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O sistema </a:t>
            </a:r>
            <a:r>
              <a:rPr lang="pt-BR" sz="3800" spc="300" dirty="0" err="1">
                <a:solidFill>
                  <a:schemeClr val="bg1"/>
                </a:solidFill>
                <a:latin typeface="Arial" pitchFamily="34" charset="0"/>
                <a:ea typeface="Open Sans" panose="020B0606030504020204" pitchFamily="34" charset="0"/>
                <a:cs typeface="Arial" pitchFamily="34" charset="0"/>
              </a:rPr>
              <a:t>RAID</a:t>
            </a:r>
            <a:r>
              <a:rPr lang="pt-BR" sz="3800" spc="300" dirty="0">
                <a:solidFill>
                  <a:schemeClr val="bg1"/>
                </a:solidFill>
                <a:latin typeface="Arial" pitchFamily="34" charset="0"/>
                <a:ea typeface="Open Sans" panose="020B0606030504020204" pitchFamily="34" charset="0"/>
                <a:cs typeface="Arial" pitchFamily="34" charset="0"/>
              </a:rPr>
              <a:t>.</a:t>
            </a:r>
          </a:p>
          <a:p>
            <a:pPr marL="1028700" lvl="1"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Como a tecnologia pode beneficiar o seu negócio?</a:t>
            </a:r>
            <a:endParaRPr lang="en-US" sz="2400" spc="137" dirty="0">
              <a:solidFill>
                <a:srgbClr val="FFFFFF"/>
              </a:solidFill>
              <a:latin typeface="Arial" pitchFamily="34" charset="0"/>
              <a:ea typeface="Open Sans Semibold" panose="020B0606030504020204" pitchFamily="34" charset="0"/>
              <a:cs typeface="Arial" pitchFamily="34" charset="0"/>
              <a:sym typeface="Cerebri Bold"/>
            </a:endParaRPr>
          </a:p>
          <a:p>
            <a:pPr marL="0" lvl="0" indent="0" algn="l">
              <a:lnSpc>
                <a:spcPts val="3599"/>
              </a:lnSpc>
              <a:spcBef>
                <a:spcPct val="0"/>
              </a:spcBef>
            </a:pPr>
            <a:endParaRPr lang="en-US" sz="3200" b="1" spc="137" dirty="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sym typeface="Cerebri Bold"/>
            </a:endParaRPr>
          </a:p>
        </p:txBody>
      </p:sp>
      <p:sp>
        <p:nvSpPr>
          <p:cNvPr id="29" name="AutoShape 29"/>
          <p:cNvSpPr/>
          <p:nvPr/>
        </p:nvSpPr>
        <p:spPr>
          <a:xfrm flipV="1">
            <a:off x="2548144" y="2276047"/>
            <a:ext cx="16230600" cy="0"/>
          </a:xfrm>
          <a:prstGeom prst="line">
            <a:avLst/>
          </a:prstGeom>
          <a:ln w="19050" cap="flat">
            <a:solidFill>
              <a:srgbClr val="ED6022"/>
            </a:solidFill>
            <a:prstDash val="solid"/>
            <a:headEnd type="none" w="sm" len="sm"/>
            <a:tailEnd type="none" w="sm" len="sm"/>
          </a:ln>
        </p:spPr>
        <p:txBody>
          <a:bodyPr/>
          <a:lstStyle/>
          <a:p>
            <a:endParaRPr lang="en-ZA" dirty="0"/>
          </a:p>
        </p:txBody>
      </p:sp>
      <p:sp>
        <p:nvSpPr>
          <p:cNvPr id="30" name="AutoShape 30"/>
          <p:cNvSpPr/>
          <p:nvPr/>
        </p:nvSpPr>
        <p:spPr>
          <a:xfrm flipV="1">
            <a:off x="-1810702" y="9596781"/>
            <a:ext cx="16230600" cy="0"/>
          </a:xfrm>
          <a:prstGeom prst="line">
            <a:avLst/>
          </a:prstGeom>
          <a:ln w="19050" cap="flat">
            <a:solidFill>
              <a:srgbClr val="ED6022"/>
            </a:solidFill>
            <a:prstDash val="solid"/>
            <a:headEnd type="none" w="sm" len="sm"/>
            <a:tailEnd type="none" w="sm" len="sm"/>
          </a:ln>
        </p:spPr>
        <p:txBody>
          <a:bodyPr/>
          <a:lstStyle/>
          <a:p>
            <a:endParaRPr lang="en-ZA" dirty="0"/>
          </a:p>
        </p:txBody>
      </p:sp>
      <p:sp>
        <p:nvSpPr>
          <p:cNvPr id="31" name="AutoShape 31"/>
          <p:cNvSpPr/>
          <p:nvPr/>
        </p:nvSpPr>
        <p:spPr>
          <a:xfrm flipV="1">
            <a:off x="-3487421" y="9789994"/>
            <a:ext cx="16230600" cy="0"/>
          </a:xfrm>
          <a:prstGeom prst="line">
            <a:avLst/>
          </a:prstGeom>
          <a:ln w="19050" cap="flat">
            <a:solidFill>
              <a:srgbClr val="0EA2DD"/>
            </a:solidFill>
            <a:prstDash val="solid"/>
            <a:headEnd type="none" w="sm" len="sm"/>
            <a:tailEnd type="none" w="sm" len="sm"/>
          </a:ln>
        </p:spPr>
        <p:txBody>
          <a:bodyPr/>
          <a:lstStyle/>
          <a:p>
            <a:endParaRPr lang="en-Z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757D4D3-6887-8AE4-A185-D5A99DE9BE70}"/>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495B222F-218C-E054-20FE-C3B4B27F6645}"/>
              </a:ext>
            </a:extLst>
          </p:cNvPr>
          <p:cNvGrpSpPr>
            <a:grpSpLocks noChangeAspect="1"/>
          </p:cNvGrpSpPr>
          <p:nvPr/>
        </p:nvGrpSpPr>
        <p:grpSpPr>
          <a:xfrm>
            <a:off x="11001934" y="7015708"/>
            <a:ext cx="8632616" cy="8632616"/>
            <a:chOff x="0" y="0"/>
            <a:chExt cx="6350000" cy="6350000"/>
          </a:xfrm>
        </p:grpSpPr>
        <p:sp>
          <p:nvSpPr>
            <p:cNvPr id="6" name="Freeform 6">
              <a:extLst>
                <a:ext uri="{FF2B5EF4-FFF2-40B4-BE49-F238E27FC236}">
                  <a16:creationId xmlns:a16="http://schemas.microsoft.com/office/drawing/2014/main" id="{E86F8685-514E-83D6-5E86-498366D15D14}"/>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6369" r="-16369"/>
              </a:stretch>
            </a:blipFill>
          </p:spPr>
          <p:txBody>
            <a:bodyPr/>
            <a:lstStyle/>
            <a:p>
              <a:endParaRPr lang="en-ZA" dirty="0"/>
            </a:p>
          </p:txBody>
        </p:sp>
        <p:sp>
          <p:nvSpPr>
            <p:cNvPr id="7" name="Freeform 7">
              <a:extLst>
                <a:ext uri="{FF2B5EF4-FFF2-40B4-BE49-F238E27FC236}">
                  <a16:creationId xmlns:a16="http://schemas.microsoft.com/office/drawing/2014/main" id="{FDEB8526-CB4A-4D42-5F7E-7DC6EFAE7626}"/>
                </a:ext>
              </a:extLst>
            </p:cNvPr>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a:extLst>
              <a:ext uri="{FF2B5EF4-FFF2-40B4-BE49-F238E27FC236}">
                <a16:creationId xmlns:a16="http://schemas.microsoft.com/office/drawing/2014/main" id="{FCB64001-3925-2A67-6CFA-72589F9FDBCA}"/>
              </a:ext>
            </a:extLst>
          </p:cNvPr>
          <p:cNvSpPr txBox="1"/>
          <p:nvPr/>
        </p:nvSpPr>
        <p:spPr>
          <a:xfrm>
            <a:off x="369594" y="2646492"/>
            <a:ext cx="16889706" cy="4939814"/>
          </a:xfrm>
          <a:prstGeom prst="rect">
            <a:avLst/>
          </a:prstGeom>
        </p:spPr>
        <p:txBody>
          <a:bodyPr wrap="square" lIns="0" tIns="0" rIns="0" bIns="0" rtlCol="0" anchor="t">
            <a:spAutoFit/>
          </a:bodyPr>
          <a:lstStyle/>
          <a:p>
            <a:pPr lvl="1">
              <a:lnSpc>
                <a:spcPct val="150000"/>
              </a:lnSpc>
            </a:pPr>
            <a:r>
              <a:rPr lang="en-US" sz="3800" b="1" spc="300" dirty="0">
                <a:solidFill>
                  <a:srgbClr val="F26122"/>
                </a:solidFill>
                <a:latin typeface="Arial" pitchFamily="34" charset="0"/>
                <a:ea typeface="Open Sans" panose="020B0606030504020204" pitchFamily="34" charset="0"/>
                <a:cs typeface="Arial" pitchFamily="34" charset="0"/>
              </a:rPr>
              <a:t>CCR Decompression Rebreather Diver (40m)</a:t>
            </a:r>
          </a:p>
          <a:p>
            <a:pPr marL="1485900" lvl="2" indent="-571500">
              <a:lnSpc>
                <a:spcPct val="150000"/>
              </a:lnSpc>
              <a:buFont typeface="Arial" panose="020B0604020202020204" pitchFamily="34" charset="0"/>
              <a:buChar char="•"/>
            </a:pPr>
            <a:r>
              <a:rPr lang="en-US" sz="3600" spc="300" dirty="0" err="1">
                <a:solidFill>
                  <a:schemeClr val="bg1"/>
                </a:solidFill>
                <a:latin typeface="Arial" pitchFamily="34" charset="0"/>
                <a:ea typeface="Open Sans" panose="020B0606030504020204" pitchFamily="34" charset="0"/>
                <a:cs typeface="Arial" pitchFamily="34" charset="0"/>
              </a:rPr>
              <a:t>Ar</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Diluente</a:t>
            </a:r>
            <a:endParaRPr lang="en-US" sz="3600" spc="300" dirty="0">
              <a:solidFill>
                <a:schemeClr val="bg1"/>
              </a:solidFill>
              <a:latin typeface="Arial" pitchFamily="34" charset="0"/>
              <a:ea typeface="Open Sans" panose="020B0606030504020204" pitchFamily="34" charset="0"/>
              <a:cs typeface="Arial" pitchFamily="34" charset="0"/>
            </a:endParaRPr>
          </a:p>
          <a:p>
            <a:pPr lvl="2">
              <a:lnSpc>
                <a:spcPct val="150000"/>
              </a:lnSpc>
            </a:pPr>
            <a:endParaRPr lang="en-US" sz="1500" b="1" spc="300" dirty="0">
              <a:solidFill>
                <a:srgbClr val="F26122"/>
              </a:solidFill>
              <a:latin typeface="Arial" pitchFamily="34" charset="0"/>
              <a:ea typeface="Open Sans" panose="020B0606030504020204" pitchFamily="34" charset="0"/>
              <a:cs typeface="Arial" pitchFamily="34" charset="0"/>
            </a:endParaRPr>
          </a:p>
          <a:p>
            <a:pPr lvl="1">
              <a:lnSpc>
                <a:spcPct val="150000"/>
              </a:lnSpc>
            </a:pPr>
            <a:r>
              <a:rPr lang="en-US" sz="3800" b="1" spc="300" dirty="0">
                <a:solidFill>
                  <a:srgbClr val="F26122"/>
                </a:solidFill>
                <a:latin typeface="Arial" pitchFamily="34" charset="0"/>
                <a:ea typeface="Open Sans" panose="020B0606030504020204" pitchFamily="34" charset="0"/>
                <a:cs typeface="Arial" pitchFamily="34" charset="0"/>
              </a:rPr>
              <a:t>CCR Limited Trimix Rebreather Diver (45m)</a:t>
            </a:r>
          </a:p>
          <a:p>
            <a:pPr marL="1485900" lvl="2" indent="-571500">
              <a:lnSpc>
                <a:spcPct val="150000"/>
              </a:lnSpc>
              <a:buFont typeface="Arial" panose="020B0604020202020204" pitchFamily="34" charset="0"/>
              <a:buChar char="•"/>
            </a:pPr>
            <a:r>
              <a:rPr lang="en-US" sz="3600" spc="300" dirty="0">
                <a:solidFill>
                  <a:schemeClr val="bg1"/>
                </a:solidFill>
                <a:latin typeface="Arial" pitchFamily="34" charset="0"/>
                <a:ea typeface="Open Sans" panose="020B0606030504020204" pitchFamily="34" charset="0"/>
                <a:cs typeface="Arial" pitchFamily="34" charset="0"/>
              </a:rPr>
              <a:t>Trimix </a:t>
            </a:r>
            <a:r>
              <a:rPr lang="en-US" sz="3600" spc="300" dirty="0" err="1">
                <a:solidFill>
                  <a:schemeClr val="bg1"/>
                </a:solidFill>
                <a:latin typeface="Arial" pitchFamily="34" charset="0"/>
                <a:ea typeface="Open Sans" panose="020B0606030504020204" pitchFamily="34" charset="0"/>
                <a:cs typeface="Arial" pitchFamily="34" charset="0"/>
              </a:rPr>
              <a:t>Diluente</a:t>
            </a:r>
            <a:endParaRPr lang="en-US" sz="3600" spc="300" dirty="0">
              <a:solidFill>
                <a:schemeClr val="bg1"/>
              </a:solidFill>
              <a:latin typeface="Arial" pitchFamily="34" charset="0"/>
              <a:ea typeface="Open Sans" panose="020B0606030504020204" pitchFamily="34" charset="0"/>
              <a:cs typeface="Arial" pitchFamily="34" charset="0"/>
            </a:endParaRPr>
          </a:p>
          <a:p>
            <a:pPr marL="1485900" lvl="2" indent="-571500">
              <a:lnSpc>
                <a:spcPct val="150000"/>
              </a:lnSpc>
              <a:buFont typeface="Arial" panose="020B0604020202020204" pitchFamily="34" charset="0"/>
              <a:buChar char="•"/>
            </a:pPr>
            <a:endParaRPr lang="en-US" sz="1500" b="1" spc="300" dirty="0">
              <a:solidFill>
                <a:schemeClr val="bg1"/>
              </a:solidFill>
              <a:latin typeface="Open Sans Bold" panose="020B0806030504020204" charset="0"/>
              <a:ea typeface="Open Sans" panose="020B0606030504020204" pitchFamily="34" charset="0"/>
              <a:cs typeface="Open Sans Bold" panose="020B0806030504020204" charset="0"/>
            </a:endParaRPr>
          </a:p>
          <a:p>
            <a:pPr lvl="2">
              <a:lnSpc>
                <a:spcPct val="150000"/>
              </a:lnSpc>
            </a:pPr>
            <a:endParaRPr lang="en-US" sz="3600" b="1" spc="300" dirty="0">
              <a:solidFill>
                <a:schemeClr val="bg1"/>
              </a:solidFill>
              <a:latin typeface="Open Sans Bold" panose="020B0806030504020204" charset="0"/>
              <a:ea typeface="Open Sans" panose="020B0606030504020204" pitchFamily="34" charset="0"/>
              <a:cs typeface="Open Sans Bold" panose="020B0806030504020204" charset="0"/>
            </a:endParaRPr>
          </a:p>
        </p:txBody>
      </p:sp>
      <p:grpSp>
        <p:nvGrpSpPr>
          <p:cNvPr id="3" name="Group 3">
            <a:extLst>
              <a:ext uri="{FF2B5EF4-FFF2-40B4-BE49-F238E27FC236}">
                <a16:creationId xmlns:a16="http://schemas.microsoft.com/office/drawing/2014/main" id="{A6670987-810D-EE70-FD68-488E2B1C5868}"/>
              </a:ext>
            </a:extLst>
          </p:cNvPr>
          <p:cNvGrpSpPr/>
          <p:nvPr/>
        </p:nvGrpSpPr>
        <p:grpSpPr>
          <a:xfrm>
            <a:off x="17259300" y="4334264"/>
            <a:ext cx="1654384" cy="1654384"/>
            <a:chOff x="0" y="0"/>
            <a:chExt cx="6350000" cy="6350000"/>
          </a:xfrm>
        </p:grpSpPr>
        <p:sp>
          <p:nvSpPr>
            <p:cNvPr id="4" name="Freeform 4">
              <a:extLst>
                <a:ext uri="{FF2B5EF4-FFF2-40B4-BE49-F238E27FC236}">
                  <a16:creationId xmlns:a16="http://schemas.microsoft.com/office/drawing/2014/main" id="{D0036EFA-8D3B-0318-0D20-C8B8CEF70B33}"/>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a:extLst>
              <a:ext uri="{FF2B5EF4-FFF2-40B4-BE49-F238E27FC236}">
                <a16:creationId xmlns:a16="http://schemas.microsoft.com/office/drawing/2014/main" id="{1E78BF99-AD83-6C66-69D4-1B17E716F352}"/>
              </a:ext>
            </a:extLst>
          </p:cNvPr>
          <p:cNvGrpSpPr>
            <a:grpSpLocks noChangeAspect="1"/>
          </p:cNvGrpSpPr>
          <p:nvPr/>
        </p:nvGrpSpPr>
        <p:grpSpPr>
          <a:xfrm>
            <a:off x="11296843" y="-4060144"/>
            <a:ext cx="7642329" cy="7642329"/>
            <a:chOff x="0" y="0"/>
            <a:chExt cx="6350000" cy="6350000"/>
          </a:xfrm>
        </p:grpSpPr>
        <p:sp>
          <p:nvSpPr>
            <p:cNvPr id="9" name="Freeform 9">
              <a:extLst>
                <a:ext uri="{FF2B5EF4-FFF2-40B4-BE49-F238E27FC236}">
                  <a16:creationId xmlns:a16="http://schemas.microsoft.com/office/drawing/2014/main" id="{F64852D1-E84A-D3CA-30B3-E5ADC68EEF6D}"/>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4"/>
              <a:stretch>
                <a:fillRect l="-119669" r="-73253" b="-65305"/>
              </a:stretch>
            </a:blipFill>
          </p:spPr>
          <p:txBody>
            <a:bodyPr/>
            <a:lstStyle/>
            <a:p>
              <a:endParaRPr lang="en-ZA" dirty="0"/>
            </a:p>
          </p:txBody>
        </p:sp>
        <p:sp>
          <p:nvSpPr>
            <p:cNvPr id="10" name="Freeform 10">
              <a:extLst>
                <a:ext uri="{FF2B5EF4-FFF2-40B4-BE49-F238E27FC236}">
                  <a16:creationId xmlns:a16="http://schemas.microsoft.com/office/drawing/2014/main" id="{DAA5D616-4638-D26E-5E3B-C11E9929472F}"/>
                </a:ext>
              </a:extLst>
            </p:cNvPr>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a:extLst>
              <a:ext uri="{FF2B5EF4-FFF2-40B4-BE49-F238E27FC236}">
                <a16:creationId xmlns:a16="http://schemas.microsoft.com/office/drawing/2014/main" id="{F23547D9-E058-B28B-0AB7-B53D11925003}"/>
              </a:ext>
            </a:extLst>
          </p:cNvPr>
          <p:cNvGrpSpPr/>
          <p:nvPr/>
        </p:nvGrpSpPr>
        <p:grpSpPr>
          <a:xfrm>
            <a:off x="8936402" y="8700090"/>
            <a:ext cx="764385" cy="764385"/>
            <a:chOff x="0" y="0"/>
            <a:chExt cx="6350000" cy="6350000"/>
          </a:xfrm>
        </p:grpSpPr>
        <p:sp>
          <p:nvSpPr>
            <p:cNvPr id="12" name="Freeform 12">
              <a:extLst>
                <a:ext uri="{FF2B5EF4-FFF2-40B4-BE49-F238E27FC236}">
                  <a16:creationId xmlns:a16="http://schemas.microsoft.com/office/drawing/2014/main" id="{2B1D67B9-09DB-CD8F-0C04-E68F0C788A00}"/>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a:extLst>
              <a:ext uri="{FF2B5EF4-FFF2-40B4-BE49-F238E27FC236}">
                <a16:creationId xmlns:a16="http://schemas.microsoft.com/office/drawing/2014/main" id="{B6ADB13F-E15D-4404-F918-EADB4AC0710B}"/>
              </a:ext>
            </a:extLst>
          </p:cNvPr>
          <p:cNvGrpSpPr/>
          <p:nvPr/>
        </p:nvGrpSpPr>
        <p:grpSpPr>
          <a:xfrm>
            <a:off x="16670110" y="5986215"/>
            <a:ext cx="1015659" cy="1015659"/>
            <a:chOff x="0" y="0"/>
            <a:chExt cx="6350000" cy="6350000"/>
          </a:xfrm>
        </p:grpSpPr>
        <p:sp>
          <p:nvSpPr>
            <p:cNvPr id="14" name="Freeform 14">
              <a:extLst>
                <a:ext uri="{FF2B5EF4-FFF2-40B4-BE49-F238E27FC236}">
                  <a16:creationId xmlns:a16="http://schemas.microsoft.com/office/drawing/2014/main" id="{16633E52-FD10-59EB-9A2B-3E9C71D17B21}"/>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a:extLst>
              <a:ext uri="{FF2B5EF4-FFF2-40B4-BE49-F238E27FC236}">
                <a16:creationId xmlns:a16="http://schemas.microsoft.com/office/drawing/2014/main" id="{B5406DC4-FA00-D229-77A4-7FB6884BDC6F}"/>
              </a:ext>
            </a:extLst>
          </p:cNvPr>
          <p:cNvSpPr/>
          <p:nvPr/>
        </p:nvSpPr>
        <p:spPr>
          <a:xfrm>
            <a:off x="372892" y="9067087"/>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5" cstate="print"/>
            <a:stretch>
              <a:fillRect l="-9948" t="-47146" b="-15820"/>
            </a:stretch>
          </a:blipFill>
        </p:spPr>
        <p:txBody>
          <a:bodyPr/>
          <a:lstStyle/>
          <a:p>
            <a:endParaRPr lang="en-ZA" dirty="0"/>
          </a:p>
        </p:txBody>
      </p:sp>
      <p:grpSp>
        <p:nvGrpSpPr>
          <p:cNvPr id="16" name="Group 16">
            <a:extLst>
              <a:ext uri="{FF2B5EF4-FFF2-40B4-BE49-F238E27FC236}">
                <a16:creationId xmlns:a16="http://schemas.microsoft.com/office/drawing/2014/main" id="{BACF00E6-E262-D129-09B4-A0ED5E533911}"/>
              </a:ext>
            </a:extLst>
          </p:cNvPr>
          <p:cNvGrpSpPr/>
          <p:nvPr/>
        </p:nvGrpSpPr>
        <p:grpSpPr>
          <a:xfrm>
            <a:off x="-1232870" y="-189453"/>
            <a:ext cx="10047317" cy="1903750"/>
            <a:chOff x="0" y="0"/>
            <a:chExt cx="2646207" cy="614389"/>
          </a:xfrm>
        </p:grpSpPr>
        <p:sp>
          <p:nvSpPr>
            <p:cNvPr id="17" name="Freeform 17">
              <a:extLst>
                <a:ext uri="{FF2B5EF4-FFF2-40B4-BE49-F238E27FC236}">
                  <a16:creationId xmlns:a16="http://schemas.microsoft.com/office/drawing/2014/main" id="{641F78E6-3C64-5190-DE00-4A51E59C8B50}"/>
                </a:ext>
              </a:extLst>
            </p:cNvPr>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a:extLst>
                <a:ext uri="{FF2B5EF4-FFF2-40B4-BE49-F238E27FC236}">
                  <a16:creationId xmlns:a16="http://schemas.microsoft.com/office/drawing/2014/main" id="{62494572-9A3A-7231-1D6B-F6877065FA90}"/>
                </a:ext>
              </a:extLst>
            </p:cNvPr>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a:extLst>
              <a:ext uri="{FF2B5EF4-FFF2-40B4-BE49-F238E27FC236}">
                <a16:creationId xmlns:a16="http://schemas.microsoft.com/office/drawing/2014/main" id="{D5467FB5-4A8C-ECB7-09F4-0A82ED63A1A1}"/>
              </a:ext>
            </a:extLst>
          </p:cNvPr>
          <p:cNvSpPr txBox="1"/>
          <p:nvPr/>
        </p:nvSpPr>
        <p:spPr>
          <a:xfrm>
            <a:off x="839465" y="382511"/>
            <a:ext cx="8293195" cy="759823"/>
          </a:xfrm>
          <a:prstGeom prst="rect">
            <a:avLst/>
          </a:prstGeom>
        </p:spPr>
        <p:txBody>
          <a:bodyPr wrap="square" lIns="0" tIns="0" rIns="0" bIns="0" rtlCol="0" anchor="t">
            <a:spAutoFit/>
          </a:bodyPr>
          <a:lstStyle/>
          <a:p>
            <a:pPr>
              <a:lnSpc>
                <a:spcPts val="6323"/>
              </a:lnSpc>
              <a:spcBef>
                <a:spcPct val="0"/>
              </a:spcBef>
            </a:pPr>
            <a:r>
              <a:rPr lang="en-US" sz="4800" cap="all" spc="727" dirty="0" err="1">
                <a:solidFill>
                  <a:srgbClr val="FFFFFF"/>
                </a:solidFill>
                <a:latin typeface="Arial" pitchFamily="34" charset="0"/>
                <a:ea typeface="Roboto Bold"/>
                <a:cs typeface="Arial" pitchFamily="34" charset="0"/>
                <a:sym typeface="Roboto Bold"/>
              </a:rPr>
              <a:t>CAMINHO</a:t>
            </a:r>
            <a:r>
              <a:rPr lang="en-US" sz="4800" cap="all" spc="727" dirty="0">
                <a:solidFill>
                  <a:srgbClr val="FFFFFF"/>
                </a:solidFill>
                <a:latin typeface="Arial" pitchFamily="34" charset="0"/>
                <a:ea typeface="Roboto Bold"/>
                <a:cs typeface="Arial" pitchFamily="34" charset="0"/>
                <a:sym typeface="Roboto Bold"/>
              </a:rPr>
              <a:t> DO </a:t>
            </a:r>
            <a:r>
              <a:rPr lang="en-US" sz="4800" cap="all" spc="727" dirty="0" err="1">
                <a:solidFill>
                  <a:srgbClr val="FFFFFF"/>
                </a:solidFill>
                <a:latin typeface="Arial" pitchFamily="34" charset="0"/>
                <a:ea typeface="Roboto Bold"/>
                <a:cs typeface="Arial" pitchFamily="34" charset="0"/>
                <a:sym typeface="Roboto Bold"/>
              </a:rPr>
              <a:t>CCR</a:t>
            </a:r>
            <a:endParaRPr lang="en-US" sz="4800" cap="all" spc="727" dirty="0">
              <a:solidFill>
                <a:srgbClr val="FFFFFF"/>
              </a:solidFill>
              <a:latin typeface="Arial" pitchFamily="34" charset="0"/>
              <a:ea typeface="Roboto Bold"/>
              <a:cs typeface="Arial" pitchFamily="34" charset="0"/>
              <a:sym typeface="Roboto Bold"/>
            </a:endParaRPr>
          </a:p>
        </p:txBody>
      </p:sp>
    </p:spTree>
    <p:extLst>
      <p:ext uri="{BB962C8B-B14F-4D97-AF65-F5344CB8AC3E}">
        <p14:creationId xmlns:p14="http://schemas.microsoft.com/office/powerpoint/2010/main" val="2225921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5C0DA8E9-DFFB-0B33-41FB-C3EEBED429DB}"/>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5CB794B6-F6B5-240A-4A14-8DBB106D8AD5}"/>
              </a:ext>
            </a:extLst>
          </p:cNvPr>
          <p:cNvGrpSpPr>
            <a:grpSpLocks noChangeAspect="1"/>
          </p:cNvGrpSpPr>
          <p:nvPr/>
        </p:nvGrpSpPr>
        <p:grpSpPr>
          <a:xfrm>
            <a:off x="11001934" y="7015708"/>
            <a:ext cx="8632616" cy="8632616"/>
            <a:chOff x="0" y="0"/>
            <a:chExt cx="6350000" cy="6350000"/>
          </a:xfrm>
        </p:grpSpPr>
        <p:sp>
          <p:nvSpPr>
            <p:cNvPr id="6" name="Freeform 6">
              <a:extLst>
                <a:ext uri="{FF2B5EF4-FFF2-40B4-BE49-F238E27FC236}">
                  <a16:creationId xmlns:a16="http://schemas.microsoft.com/office/drawing/2014/main" id="{F9EB87B2-A4DB-2C69-55D9-CF3F7D7338D2}"/>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6369" r="-16369"/>
              </a:stretch>
            </a:blipFill>
          </p:spPr>
          <p:txBody>
            <a:bodyPr/>
            <a:lstStyle/>
            <a:p>
              <a:endParaRPr lang="en-ZA" dirty="0"/>
            </a:p>
          </p:txBody>
        </p:sp>
        <p:sp>
          <p:nvSpPr>
            <p:cNvPr id="7" name="Freeform 7">
              <a:extLst>
                <a:ext uri="{FF2B5EF4-FFF2-40B4-BE49-F238E27FC236}">
                  <a16:creationId xmlns:a16="http://schemas.microsoft.com/office/drawing/2014/main" id="{6E898965-A99B-780E-C927-0EDFF569FA8A}"/>
                </a:ext>
              </a:extLst>
            </p:cNvPr>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a:extLst>
              <a:ext uri="{FF2B5EF4-FFF2-40B4-BE49-F238E27FC236}">
                <a16:creationId xmlns:a16="http://schemas.microsoft.com/office/drawing/2014/main" id="{679830C1-EB56-5554-91FB-5F4D4D2A3D98}"/>
              </a:ext>
            </a:extLst>
          </p:cNvPr>
          <p:cNvSpPr txBox="1"/>
          <p:nvPr/>
        </p:nvSpPr>
        <p:spPr>
          <a:xfrm>
            <a:off x="295165" y="1683136"/>
            <a:ext cx="16889706" cy="7917552"/>
          </a:xfrm>
          <a:prstGeom prst="rect">
            <a:avLst/>
          </a:prstGeom>
        </p:spPr>
        <p:txBody>
          <a:bodyPr wrap="square" lIns="0" tIns="0" rIns="0" bIns="0" rtlCol="0" anchor="t">
            <a:spAutoFit/>
          </a:bodyPr>
          <a:lstStyle/>
          <a:p>
            <a:pPr marL="1485900" lvl="2" indent="-571500">
              <a:lnSpc>
                <a:spcPct val="150000"/>
              </a:lnSpc>
              <a:buFont typeface="Arial" panose="020B0604020202020204" pitchFamily="34" charset="0"/>
              <a:buChar char="•"/>
            </a:pPr>
            <a:endParaRPr lang="en-US" sz="1500" b="1" spc="300" dirty="0">
              <a:solidFill>
                <a:schemeClr val="bg1"/>
              </a:solidFill>
              <a:latin typeface="Open Sans Bold" panose="020B0806030504020204" charset="0"/>
              <a:ea typeface="Open Sans" panose="020B0606030504020204" pitchFamily="34" charset="0"/>
              <a:cs typeface="Open Sans Bold" panose="020B0806030504020204" charset="0"/>
            </a:endParaRPr>
          </a:p>
          <a:p>
            <a:pPr lvl="1">
              <a:lnSpc>
                <a:spcPct val="150000"/>
              </a:lnSpc>
            </a:pPr>
            <a:r>
              <a:rPr lang="en-US" sz="3800" b="1" spc="300" dirty="0">
                <a:solidFill>
                  <a:srgbClr val="F26122"/>
                </a:solidFill>
                <a:latin typeface="Arial" pitchFamily="34" charset="0"/>
                <a:ea typeface="Open Sans" panose="020B0606030504020204" pitchFamily="34" charset="0"/>
                <a:cs typeface="Arial" pitchFamily="34" charset="0"/>
              </a:rPr>
              <a:t>CCR Normoxic Trimix (60m)</a:t>
            </a:r>
          </a:p>
          <a:p>
            <a:pPr marL="1943100" lvl="3" indent="-571500">
              <a:lnSpc>
                <a:spcPct val="150000"/>
              </a:lnSpc>
              <a:buFont typeface="Arial" panose="020B0604020202020204" pitchFamily="34" charset="0"/>
              <a:buChar char="•"/>
            </a:pPr>
            <a:r>
              <a:rPr lang="en-US" sz="3600" spc="300" dirty="0">
                <a:solidFill>
                  <a:schemeClr val="bg1"/>
                </a:solidFill>
                <a:latin typeface="Arial" pitchFamily="34" charset="0"/>
                <a:ea typeface="Open Sans" panose="020B0606030504020204" pitchFamily="34" charset="0"/>
                <a:cs typeface="Arial" pitchFamily="34" charset="0"/>
              </a:rPr>
              <a:t>Um </a:t>
            </a:r>
            <a:r>
              <a:rPr lang="en-US" sz="3600" spc="300" dirty="0" err="1">
                <a:solidFill>
                  <a:schemeClr val="bg1"/>
                </a:solidFill>
                <a:latin typeface="Arial" pitchFamily="34" charset="0"/>
                <a:ea typeface="Open Sans" panose="020B0606030504020204" pitchFamily="34" charset="0"/>
                <a:cs typeface="Arial" pitchFamily="34" charset="0"/>
              </a:rPr>
              <a:t>cilindro</a:t>
            </a:r>
            <a:r>
              <a:rPr lang="en-US" sz="3600" spc="300" dirty="0">
                <a:solidFill>
                  <a:schemeClr val="bg1"/>
                </a:solidFill>
                <a:latin typeface="Arial" pitchFamily="34" charset="0"/>
                <a:ea typeface="Open Sans" panose="020B0606030504020204" pitchFamily="34" charset="0"/>
                <a:cs typeface="Arial" pitchFamily="34" charset="0"/>
              </a:rPr>
              <a:t> Bailout + 2 </a:t>
            </a:r>
            <a:r>
              <a:rPr lang="en-US" sz="3600" spc="300" dirty="0" err="1">
                <a:solidFill>
                  <a:schemeClr val="bg1"/>
                </a:solidFill>
                <a:latin typeface="Arial" pitchFamily="34" charset="0"/>
                <a:ea typeface="Open Sans" panose="020B0606030504020204" pitchFamily="34" charset="0"/>
                <a:cs typeface="Arial" pitchFamily="34" charset="0"/>
              </a:rPr>
              <a:t>cilindros</a:t>
            </a:r>
            <a:r>
              <a:rPr lang="en-US" sz="3600" spc="300" dirty="0">
                <a:solidFill>
                  <a:schemeClr val="bg1"/>
                </a:solidFill>
                <a:latin typeface="Arial" pitchFamily="34" charset="0"/>
                <a:ea typeface="Open Sans" panose="020B0606030504020204" pitchFamily="34" charset="0"/>
                <a:cs typeface="Arial" pitchFamily="34" charset="0"/>
              </a:rPr>
              <a:t> Deco</a:t>
            </a:r>
          </a:p>
          <a:p>
            <a:pPr marL="1943100" lvl="3" indent="-571500">
              <a:lnSpc>
                <a:spcPct val="150000"/>
              </a:lnSpc>
              <a:buFont typeface="Arial" panose="020B0604020202020204" pitchFamily="34" charset="0"/>
              <a:buChar char="•"/>
            </a:pPr>
            <a:r>
              <a:rPr lang="en-US" sz="3600" spc="300" dirty="0" err="1">
                <a:solidFill>
                  <a:schemeClr val="bg1"/>
                </a:solidFill>
                <a:latin typeface="Arial" pitchFamily="34" charset="0"/>
                <a:ea typeface="Open Sans" panose="020B0606030504020204" pitchFamily="34" charset="0"/>
                <a:cs typeface="Arial" pitchFamily="34" charset="0"/>
              </a:rPr>
              <a:t>Descompressão</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acelerada</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ilimitada</a:t>
            </a:r>
            <a:endParaRPr lang="en-US" sz="3600" spc="300" dirty="0">
              <a:solidFill>
                <a:schemeClr val="bg1"/>
              </a:solidFill>
              <a:latin typeface="Arial" pitchFamily="34" charset="0"/>
              <a:ea typeface="Open Sans" panose="020B0606030504020204" pitchFamily="34" charset="0"/>
              <a:cs typeface="Arial" pitchFamily="34" charset="0"/>
            </a:endParaRPr>
          </a:p>
          <a:p>
            <a:pPr marL="1943100" lvl="3" indent="-571500">
              <a:lnSpc>
                <a:spcPct val="150000"/>
              </a:lnSpc>
              <a:buFont typeface="Arial" panose="020B0604020202020204" pitchFamily="34" charset="0"/>
              <a:buChar char="•"/>
            </a:pPr>
            <a:r>
              <a:rPr lang="en-US" sz="3600" spc="300" dirty="0" err="1">
                <a:solidFill>
                  <a:schemeClr val="bg1"/>
                </a:solidFill>
                <a:latin typeface="Arial" pitchFamily="34" charset="0"/>
                <a:ea typeface="Open Sans" panose="020B0606030504020204" pitchFamily="34" charset="0"/>
                <a:cs typeface="Arial" pitchFamily="34" charset="0"/>
              </a:rPr>
              <a:t>Trimix</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Normoxic</a:t>
            </a:r>
            <a:endParaRPr lang="en-US" sz="3600" spc="300" dirty="0">
              <a:solidFill>
                <a:schemeClr val="bg1"/>
              </a:solidFill>
              <a:latin typeface="Arial" pitchFamily="34" charset="0"/>
              <a:ea typeface="Open Sans" panose="020B0606030504020204" pitchFamily="34" charset="0"/>
              <a:cs typeface="Arial" pitchFamily="34" charset="0"/>
            </a:endParaRPr>
          </a:p>
          <a:p>
            <a:pPr lvl="1">
              <a:lnSpc>
                <a:spcPct val="150000"/>
              </a:lnSpc>
            </a:pPr>
            <a:r>
              <a:rPr lang="en-US" sz="3800" b="1" spc="300" dirty="0" err="1">
                <a:solidFill>
                  <a:srgbClr val="F26122"/>
                </a:solidFill>
                <a:latin typeface="Arial" pitchFamily="34" charset="0"/>
                <a:ea typeface="Open Sans" panose="020B0606030504020204" pitchFamily="34" charset="0"/>
                <a:cs typeface="Arial" pitchFamily="34" charset="0"/>
              </a:rPr>
              <a:t>CCR</a:t>
            </a:r>
            <a:r>
              <a:rPr lang="en-US" sz="3800" b="1" spc="300" dirty="0">
                <a:solidFill>
                  <a:srgbClr val="F26122"/>
                </a:solidFill>
                <a:latin typeface="Arial" pitchFamily="34" charset="0"/>
                <a:ea typeface="Open Sans" panose="020B0606030504020204" pitchFamily="34" charset="0"/>
                <a:cs typeface="Arial" pitchFamily="34" charset="0"/>
              </a:rPr>
              <a:t> Deco Hypoxic </a:t>
            </a:r>
            <a:r>
              <a:rPr lang="en-US" sz="3800" b="1" spc="300" dirty="0" err="1">
                <a:solidFill>
                  <a:srgbClr val="F26122"/>
                </a:solidFill>
                <a:latin typeface="Arial" pitchFamily="34" charset="0"/>
                <a:ea typeface="Open Sans" panose="020B0606030504020204" pitchFamily="34" charset="0"/>
                <a:cs typeface="Arial" pitchFamily="34" charset="0"/>
              </a:rPr>
              <a:t>Trimix</a:t>
            </a:r>
            <a:r>
              <a:rPr lang="en-US" sz="3800" b="1" spc="300" dirty="0">
                <a:solidFill>
                  <a:srgbClr val="F26122"/>
                </a:solidFill>
                <a:latin typeface="Arial" pitchFamily="34" charset="0"/>
                <a:ea typeface="Open Sans" panose="020B0606030504020204" pitchFamily="34" charset="0"/>
                <a:cs typeface="Arial" pitchFamily="34" charset="0"/>
              </a:rPr>
              <a:t> 80/</a:t>
            </a:r>
            <a:r>
              <a:rPr lang="en-US" sz="3800" b="1" spc="300" dirty="0" err="1">
                <a:solidFill>
                  <a:srgbClr val="F26122"/>
                </a:solidFill>
                <a:latin typeface="Arial" pitchFamily="34" charset="0"/>
                <a:ea typeface="Open Sans" panose="020B0606030504020204" pitchFamily="34" charset="0"/>
                <a:cs typeface="Arial" pitchFamily="34" charset="0"/>
              </a:rPr>
              <a:t>100m</a:t>
            </a:r>
            <a:endParaRPr lang="en-US" sz="3800" b="1" spc="300" dirty="0">
              <a:solidFill>
                <a:srgbClr val="F26122"/>
              </a:solidFill>
              <a:latin typeface="Arial" pitchFamily="34" charset="0"/>
              <a:ea typeface="Open Sans" panose="020B0606030504020204" pitchFamily="34" charset="0"/>
              <a:cs typeface="Arial" pitchFamily="34" charset="0"/>
            </a:endParaRPr>
          </a:p>
          <a:p>
            <a:pPr marL="1943100" lvl="3" indent="-571500">
              <a:lnSpc>
                <a:spcPct val="150000"/>
              </a:lnSpc>
              <a:buFont typeface="Arial" panose="020B0604020202020204" pitchFamily="34" charset="0"/>
              <a:buChar char="•"/>
            </a:pPr>
            <a:r>
              <a:rPr lang="en-US" sz="3600" spc="300" dirty="0" err="1">
                <a:solidFill>
                  <a:schemeClr val="bg1"/>
                </a:solidFill>
                <a:latin typeface="Arial" pitchFamily="34" charset="0"/>
                <a:ea typeface="Open Sans" panose="020B0606030504020204" pitchFamily="34" charset="0"/>
                <a:cs typeface="Arial" pitchFamily="34" charset="0"/>
              </a:rPr>
              <a:t>Vários</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cilindros</a:t>
            </a:r>
            <a:r>
              <a:rPr lang="en-US" sz="3600" spc="300" dirty="0">
                <a:solidFill>
                  <a:schemeClr val="bg1"/>
                </a:solidFill>
                <a:latin typeface="Arial" pitchFamily="34" charset="0"/>
                <a:ea typeface="Open Sans" panose="020B0606030504020204" pitchFamily="34" charset="0"/>
                <a:cs typeface="Arial" pitchFamily="34" charset="0"/>
              </a:rPr>
              <a:t> Bailout e deco (</a:t>
            </a:r>
            <a:r>
              <a:rPr lang="en-US" sz="3600" spc="300" dirty="0" err="1">
                <a:solidFill>
                  <a:schemeClr val="bg1"/>
                </a:solidFill>
                <a:latin typeface="Arial" pitchFamily="34" charset="0"/>
                <a:ea typeface="Open Sans" panose="020B0606030504020204" pitchFamily="34" charset="0"/>
                <a:cs typeface="Arial" pitchFamily="34" charset="0"/>
              </a:rPr>
              <a:t>até</a:t>
            </a:r>
            <a:r>
              <a:rPr lang="en-US" sz="3600" spc="300" dirty="0">
                <a:solidFill>
                  <a:schemeClr val="bg1"/>
                </a:solidFill>
                <a:latin typeface="Arial" pitchFamily="34" charset="0"/>
                <a:ea typeface="Open Sans" panose="020B0606030504020204" pitchFamily="34" charset="0"/>
                <a:cs typeface="Arial" pitchFamily="34" charset="0"/>
              </a:rPr>
              <a:t> 4 </a:t>
            </a:r>
            <a:r>
              <a:rPr lang="en-US" sz="3600" spc="300" dirty="0" err="1">
                <a:solidFill>
                  <a:schemeClr val="bg1"/>
                </a:solidFill>
                <a:latin typeface="Arial" pitchFamily="34" charset="0"/>
                <a:ea typeface="Open Sans" panose="020B0606030504020204" pitchFamily="34" charset="0"/>
                <a:cs typeface="Arial" pitchFamily="34" charset="0"/>
              </a:rPr>
              <a:t>cilindros</a:t>
            </a:r>
            <a:r>
              <a:rPr lang="en-US" sz="3600" spc="300" dirty="0">
                <a:solidFill>
                  <a:schemeClr val="bg1"/>
                </a:solidFill>
                <a:latin typeface="Arial" pitchFamily="34" charset="0"/>
                <a:ea typeface="Open Sans" panose="020B0606030504020204" pitchFamily="34" charset="0"/>
                <a:cs typeface="Arial" pitchFamily="34" charset="0"/>
              </a:rPr>
              <a:t>)</a:t>
            </a:r>
          </a:p>
          <a:p>
            <a:pPr marL="1943100" lvl="3" indent="-571500">
              <a:lnSpc>
                <a:spcPct val="150000"/>
              </a:lnSpc>
              <a:buFont typeface="Arial" panose="020B0604020202020204" pitchFamily="34" charset="0"/>
              <a:buChar char="•"/>
            </a:pPr>
            <a:r>
              <a:rPr lang="en-US" sz="3600" spc="300" dirty="0" err="1">
                <a:solidFill>
                  <a:schemeClr val="bg1"/>
                </a:solidFill>
                <a:latin typeface="Arial" pitchFamily="34" charset="0"/>
                <a:ea typeface="Open Sans" panose="020B0606030504020204" pitchFamily="34" charset="0"/>
                <a:cs typeface="Arial" pitchFamily="34" charset="0"/>
              </a:rPr>
              <a:t>Descompressão</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acelerada</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ilimitada</a:t>
            </a:r>
            <a:endParaRPr lang="en-US" sz="3600" spc="300" dirty="0">
              <a:solidFill>
                <a:schemeClr val="bg1"/>
              </a:solidFill>
              <a:latin typeface="Arial" pitchFamily="34" charset="0"/>
              <a:ea typeface="Open Sans" panose="020B0606030504020204" pitchFamily="34" charset="0"/>
              <a:cs typeface="Arial" pitchFamily="34" charset="0"/>
            </a:endParaRPr>
          </a:p>
          <a:p>
            <a:pPr marL="1943100" lvl="3" indent="-571500">
              <a:lnSpc>
                <a:spcPct val="150000"/>
              </a:lnSpc>
              <a:buFont typeface="Arial" panose="020B0604020202020204" pitchFamily="34" charset="0"/>
              <a:buChar char="•"/>
            </a:pPr>
            <a:r>
              <a:rPr lang="en-US" sz="3600" spc="300" dirty="0" err="1">
                <a:solidFill>
                  <a:schemeClr val="bg1"/>
                </a:solidFill>
                <a:latin typeface="Arial" pitchFamily="34" charset="0"/>
                <a:ea typeface="Open Sans" panose="020B0606030504020204" pitchFamily="34" charset="0"/>
                <a:cs typeface="Arial" pitchFamily="34" charset="0"/>
              </a:rPr>
              <a:t>Trimix</a:t>
            </a:r>
            <a:r>
              <a:rPr lang="en-US" sz="3600" spc="300" dirty="0">
                <a:solidFill>
                  <a:schemeClr val="bg1"/>
                </a:solidFill>
                <a:latin typeface="Arial" pitchFamily="34" charset="0"/>
                <a:ea typeface="Open Sans" panose="020B0606030504020204" pitchFamily="34" charset="0"/>
                <a:cs typeface="Arial" pitchFamily="34" charset="0"/>
              </a:rPr>
              <a:t> Hypoxic</a:t>
            </a:r>
          </a:p>
          <a:p>
            <a:pPr lvl="2">
              <a:lnSpc>
                <a:spcPct val="150000"/>
              </a:lnSpc>
            </a:pPr>
            <a:endParaRPr lang="en-US" sz="3600" b="1" spc="300" dirty="0">
              <a:solidFill>
                <a:schemeClr val="bg1"/>
              </a:solidFill>
              <a:latin typeface="Open Sans Bold" panose="020B0806030504020204" charset="0"/>
              <a:ea typeface="Open Sans" panose="020B0606030504020204" pitchFamily="34" charset="0"/>
              <a:cs typeface="Open Sans Bold" panose="020B0806030504020204" charset="0"/>
            </a:endParaRPr>
          </a:p>
        </p:txBody>
      </p:sp>
      <p:grpSp>
        <p:nvGrpSpPr>
          <p:cNvPr id="3" name="Group 3">
            <a:extLst>
              <a:ext uri="{FF2B5EF4-FFF2-40B4-BE49-F238E27FC236}">
                <a16:creationId xmlns:a16="http://schemas.microsoft.com/office/drawing/2014/main" id="{86E99556-0C28-1259-A99E-2FAB7DE5DCBE}"/>
              </a:ext>
            </a:extLst>
          </p:cNvPr>
          <p:cNvGrpSpPr/>
          <p:nvPr/>
        </p:nvGrpSpPr>
        <p:grpSpPr>
          <a:xfrm>
            <a:off x="17259300" y="4334264"/>
            <a:ext cx="1654384" cy="1654384"/>
            <a:chOff x="0" y="0"/>
            <a:chExt cx="6350000" cy="6350000"/>
          </a:xfrm>
        </p:grpSpPr>
        <p:sp>
          <p:nvSpPr>
            <p:cNvPr id="4" name="Freeform 4">
              <a:extLst>
                <a:ext uri="{FF2B5EF4-FFF2-40B4-BE49-F238E27FC236}">
                  <a16:creationId xmlns:a16="http://schemas.microsoft.com/office/drawing/2014/main" id="{CBF95510-D121-8650-3A5B-959DD69F9082}"/>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a:extLst>
              <a:ext uri="{FF2B5EF4-FFF2-40B4-BE49-F238E27FC236}">
                <a16:creationId xmlns:a16="http://schemas.microsoft.com/office/drawing/2014/main" id="{AC6DBA44-2CDD-C314-41F6-A1F43CD75D1B}"/>
              </a:ext>
            </a:extLst>
          </p:cNvPr>
          <p:cNvGrpSpPr>
            <a:grpSpLocks noChangeAspect="1"/>
          </p:cNvGrpSpPr>
          <p:nvPr/>
        </p:nvGrpSpPr>
        <p:grpSpPr>
          <a:xfrm>
            <a:off x="11271355" y="-5149532"/>
            <a:ext cx="7642329" cy="7642329"/>
            <a:chOff x="0" y="0"/>
            <a:chExt cx="6350000" cy="6350000"/>
          </a:xfrm>
        </p:grpSpPr>
        <p:sp>
          <p:nvSpPr>
            <p:cNvPr id="9" name="Freeform 9">
              <a:extLst>
                <a:ext uri="{FF2B5EF4-FFF2-40B4-BE49-F238E27FC236}">
                  <a16:creationId xmlns:a16="http://schemas.microsoft.com/office/drawing/2014/main" id="{242B7714-A3EC-6299-6542-A3A50A636ED9}"/>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4"/>
              <a:stretch>
                <a:fillRect l="-119669" r="-73253" b="-65305"/>
              </a:stretch>
            </a:blipFill>
          </p:spPr>
          <p:txBody>
            <a:bodyPr/>
            <a:lstStyle/>
            <a:p>
              <a:endParaRPr lang="en-ZA" dirty="0"/>
            </a:p>
          </p:txBody>
        </p:sp>
        <p:sp>
          <p:nvSpPr>
            <p:cNvPr id="10" name="Freeform 10">
              <a:extLst>
                <a:ext uri="{FF2B5EF4-FFF2-40B4-BE49-F238E27FC236}">
                  <a16:creationId xmlns:a16="http://schemas.microsoft.com/office/drawing/2014/main" id="{59319149-7F3C-B1D0-B8F2-BE6C0C0566B4}"/>
                </a:ext>
              </a:extLst>
            </p:cNvPr>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a:extLst>
              <a:ext uri="{FF2B5EF4-FFF2-40B4-BE49-F238E27FC236}">
                <a16:creationId xmlns:a16="http://schemas.microsoft.com/office/drawing/2014/main" id="{7E663E92-17D3-E781-5D21-723CCC189D14}"/>
              </a:ext>
            </a:extLst>
          </p:cNvPr>
          <p:cNvGrpSpPr/>
          <p:nvPr/>
        </p:nvGrpSpPr>
        <p:grpSpPr>
          <a:xfrm>
            <a:off x="8936402" y="8700090"/>
            <a:ext cx="764385" cy="764385"/>
            <a:chOff x="0" y="0"/>
            <a:chExt cx="6350000" cy="6350000"/>
          </a:xfrm>
        </p:grpSpPr>
        <p:sp>
          <p:nvSpPr>
            <p:cNvPr id="12" name="Freeform 12">
              <a:extLst>
                <a:ext uri="{FF2B5EF4-FFF2-40B4-BE49-F238E27FC236}">
                  <a16:creationId xmlns:a16="http://schemas.microsoft.com/office/drawing/2014/main" id="{49B25A68-BEC5-FC24-E736-AA63E947BDAB}"/>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a:extLst>
              <a:ext uri="{FF2B5EF4-FFF2-40B4-BE49-F238E27FC236}">
                <a16:creationId xmlns:a16="http://schemas.microsoft.com/office/drawing/2014/main" id="{2A509916-39C0-1E5C-2E39-9633FD65668E}"/>
              </a:ext>
            </a:extLst>
          </p:cNvPr>
          <p:cNvGrpSpPr/>
          <p:nvPr/>
        </p:nvGrpSpPr>
        <p:grpSpPr>
          <a:xfrm>
            <a:off x="16612359" y="5940629"/>
            <a:ext cx="1015659" cy="1015659"/>
            <a:chOff x="0" y="0"/>
            <a:chExt cx="6350000" cy="6350000"/>
          </a:xfrm>
        </p:grpSpPr>
        <p:sp>
          <p:nvSpPr>
            <p:cNvPr id="14" name="Freeform 14">
              <a:extLst>
                <a:ext uri="{FF2B5EF4-FFF2-40B4-BE49-F238E27FC236}">
                  <a16:creationId xmlns:a16="http://schemas.microsoft.com/office/drawing/2014/main" id="{3DA79EDF-46B9-F532-5AAC-70633F005597}"/>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a:extLst>
              <a:ext uri="{FF2B5EF4-FFF2-40B4-BE49-F238E27FC236}">
                <a16:creationId xmlns:a16="http://schemas.microsoft.com/office/drawing/2014/main" id="{B6F1A21B-EBF8-4ADD-6EDF-18E8C5B8970F}"/>
              </a:ext>
            </a:extLst>
          </p:cNvPr>
          <p:cNvSpPr/>
          <p:nvPr/>
        </p:nvSpPr>
        <p:spPr>
          <a:xfrm>
            <a:off x="372892" y="9067087"/>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5" cstate="print"/>
            <a:stretch>
              <a:fillRect l="-9948" t="-47146" b="-15820"/>
            </a:stretch>
          </a:blipFill>
        </p:spPr>
        <p:txBody>
          <a:bodyPr/>
          <a:lstStyle/>
          <a:p>
            <a:endParaRPr lang="en-ZA" dirty="0"/>
          </a:p>
        </p:txBody>
      </p:sp>
      <p:grpSp>
        <p:nvGrpSpPr>
          <p:cNvPr id="16" name="Group 16">
            <a:extLst>
              <a:ext uri="{FF2B5EF4-FFF2-40B4-BE49-F238E27FC236}">
                <a16:creationId xmlns:a16="http://schemas.microsoft.com/office/drawing/2014/main" id="{E5CE0676-DDA1-B484-E936-BD5D39A63010}"/>
              </a:ext>
            </a:extLst>
          </p:cNvPr>
          <p:cNvGrpSpPr/>
          <p:nvPr/>
        </p:nvGrpSpPr>
        <p:grpSpPr>
          <a:xfrm>
            <a:off x="-1288285" y="-189453"/>
            <a:ext cx="10047317" cy="1903750"/>
            <a:chOff x="0" y="0"/>
            <a:chExt cx="2646207" cy="614389"/>
          </a:xfrm>
        </p:grpSpPr>
        <p:sp>
          <p:nvSpPr>
            <p:cNvPr id="17" name="Freeform 17">
              <a:extLst>
                <a:ext uri="{FF2B5EF4-FFF2-40B4-BE49-F238E27FC236}">
                  <a16:creationId xmlns:a16="http://schemas.microsoft.com/office/drawing/2014/main" id="{62D0C1C4-CFA0-6066-FDE8-C70912E3039E}"/>
                </a:ext>
              </a:extLst>
            </p:cNvPr>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a:extLst>
                <a:ext uri="{FF2B5EF4-FFF2-40B4-BE49-F238E27FC236}">
                  <a16:creationId xmlns:a16="http://schemas.microsoft.com/office/drawing/2014/main" id="{27D02F82-EEEC-A635-378B-3E6056CB473F}"/>
                </a:ext>
              </a:extLst>
            </p:cNvPr>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a:extLst>
              <a:ext uri="{FF2B5EF4-FFF2-40B4-BE49-F238E27FC236}">
                <a16:creationId xmlns:a16="http://schemas.microsoft.com/office/drawing/2014/main" id="{A11B13A8-2B2B-4FFC-1378-26CA347F8009}"/>
              </a:ext>
            </a:extLst>
          </p:cNvPr>
          <p:cNvSpPr txBox="1"/>
          <p:nvPr/>
        </p:nvSpPr>
        <p:spPr>
          <a:xfrm>
            <a:off x="839465" y="382511"/>
            <a:ext cx="8293195" cy="759823"/>
          </a:xfrm>
          <a:prstGeom prst="rect">
            <a:avLst/>
          </a:prstGeom>
        </p:spPr>
        <p:txBody>
          <a:bodyPr wrap="square" lIns="0" tIns="0" rIns="0" bIns="0" rtlCol="0" anchor="t">
            <a:spAutoFit/>
          </a:bodyPr>
          <a:lstStyle/>
          <a:p>
            <a:pPr>
              <a:lnSpc>
                <a:spcPts val="6323"/>
              </a:lnSpc>
              <a:spcBef>
                <a:spcPct val="0"/>
              </a:spcBef>
            </a:pPr>
            <a:r>
              <a:rPr lang="en-US" sz="4800" cap="all" spc="727" dirty="0" err="1">
                <a:solidFill>
                  <a:srgbClr val="FFFFFF"/>
                </a:solidFill>
                <a:latin typeface="Arial" pitchFamily="34" charset="0"/>
                <a:ea typeface="Roboto Bold"/>
                <a:cs typeface="Arial" pitchFamily="34" charset="0"/>
                <a:sym typeface="Roboto Bold"/>
              </a:rPr>
              <a:t>CAMINHO</a:t>
            </a:r>
            <a:r>
              <a:rPr lang="en-US" sz="4800" cap="all" spc="727" dirty="0">
                <a:solidFill>
                  <a:srgbClr val="FFFFFF"/>
                </a:solidFill>
                <a:latin typeface="Arial" pitchFamily="34" charset="0"/>
                <a:ea typeface="Roboto Bold"/>
                <a:cs typeface="Arial" pitchFamily="34" charset="0"/>
                <a:sym typeface="Roboto Bold"/>
              </a:rPr>
              <a:t> DO </a:t>
            </a:r>
            <a:r>
              <a:rPr lang="en-US" sz="4800" cap="all" spc="727" dirty="0" err="1">
                <a:solidFill>
                  <a:srgbClr val="FFFFFF"/>
                </a:solidFill>
                <a:latin typeface="Arial" pitchFamily="34" charset="0"/>
                <a:ea typeface="Roboto Bold"/>
                <a:cs typeface="Arial" pitchFamily="34" charset="0"/>
                <a:sym typeface="Roboto Bold"/>
              </a:rPr>
              <a:t>CCR</a:t>
            </a:r>
            <a:endParaRPr lang="en-US" sz="4800" cap="all" spc="727" dirty="0">
              <a:solidFill>
                <a:srgbClr val="FFFFFF"/>
              </a:solidFill>
              <a:latin typeface="Arial" pitchFamily="34" charset="0"/>
              <a:ea typeface="Roboto Bold"/>
              <a:cs typeface="Arial" pitchFamily="34" charset="0"/>
              <a:sym typeface="Roboto Bold"/>
            </a:endParaRPr>
          </a:p>
        </p:txBody>
      </p:sp>
    </p:spTree>
    <p:extLst>
      <p:ext uri="{BB962C8B-B14F-4D97-AF65-F5344CB8AC3E}">
        <p14:creationId xmlns:p14="http://schemas.microsoft.com/office/powerpoint/2010/main" val="2440830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31361257-1C45-C004-D215-20F197703AA4}"/>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69D398C2-068D-84CC-9B51-A4BA3D125F58}"/>
              </a:ext>
            </a:extLst>
          </p:cNvPr>
          <p:cNvGrpSpPr>
            <a:grpSpLocks noChangeAspect="1"/>
          </p:cNvGrpSpPr>
          <p:nvPr/>
        </p:nvGrpSpPr>
        <p:grpSpPr>
          <a:xfrm>
            <a:off x="11001934" y="7015708"/>
            <a:ext cx="8632616" cy="8632616"/>
            <a:chOff x="0" y="0"/>
            <a:chExt cx="6350000" cy="6350000"/>
          </a:xfrm>
        </p:grpSpPr>
        <p:sp>
          <p:nvSpPr>
            <p:cNvPr id="6" name="Freeform 6">
              <a:extLst>
                <a:ext uri="{FF2B5EF4-FFF2-40B4-BE49-F238E27FC236}">
                  <a16:creationId xmlns:a16="http://schemas.microsoft.com/office/drawing/2014/main" id="{78CE1FCB-873B-98B4-D23F-F1F7320DF8A7}"/>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6369" r="-16369"/>
              </a:stretch>
            </a:blipFill>
          </p:spPr>
          <p:txBody>
            <a:bodyPr/>
            <a:lstStyle/>
            <a:p>
              <a:endParaRPr lang="en-ZA" dirty="0"/>
            </a:p>
          </p:txBody>
        </p:sp>
        <p:sp>
          <p:nvSpPr>
            <p:cNvPr id="7" name="Freeform 7">
              <a:extLst>
                <a:ext uri="{FF2B5EF4-FFF2-40B4-BE49-F238E27FC236}">
                  <a16:creationId xmlns:a16="http://schemas.microsoft.com/office/drawing/2014/main" id="{D6EEC607-BA65-D77B-102F-4A3AE154FDA8}"/>
                </a:ext>
              </a:extLst>
            </p:cNvPr>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a:extLst>
              <a:ext uri="{FF2B5EF4-FFF2-40B4-BE49-F238E27FC236}">
                <a16:creationId xmlns:a16="http://schemas.microsoft.com/office/drawing/2014/main" id="{7B21D1AC-0752-130C-42CE-ECA3E201C629}"/>
              </a:ext>
            </a:extLst>
          </p:cNvPr>
          <p:cNvSpPr txBox="1"/>
          <p:nvPr/>
        </p:nvSpPr>
        <p:spPr>
          <a:xfrm>
            <a:off x="0" y="2643170"/>
            <a:ext cx="16889706" cy="4501232"/>
          </a:xfrm>
          <a:prstGeom prst="rect">
            <a:avLst/>
          </a:prstGeom>
        </p:spPr>
        <p:txBody>
          <a:bodyPr wrap="square" lIns="0" tIns="0" rIns="0" bIns="0" rtlCol="0" anchor="t">
            <a:spAutoFit/>
          </a:bodyPr>
          <a:lstStyle/>
          <a:p>
            <a:pPr marL="1485900" lvl="2" indent="-571500">
              <a:lnSpc>
                <a:spcPct val="150000"/>
              </a:lnSpc>
              <a:buFont typeface="Arial" panose="020B0604020202020204" pitchFamily="34" charset="0"/>
              <a:buChar char="•"/>
            </a:pPr>
            <a:endParaRPr lang="en-US" sz="1500" b="1" spc="300" dirty="0">
              <a:solidFill>
                <a:schemeClr val="bg1"/>
              </a:solidFill>
              <a:latin typeface="Open Sans Bold" panose="020B0806030504020204" charset="0"/>
              <a:ea typeface="Open Sans" panose="020B0606030504020204" pitchFamily="34" charset="0"/>
              <a:cs typeface="Open Sans Bold" panose="020B0806030504020204" charset="0"/>
            </a:endParaRPr>
          </a:p>
          <a:p>
            <a:pPr marL="1028700" lvl="1"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Aumento nas vendas de Equipamentos</a:t>
            </a:r>
          </a:p>
          <a:p>
            <a:pPr marL="1028700" lvl="1"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Ofereça algo novo aos seus clientes atuais</a:t>
            </a:r>
          </a:p>
          <a:p>
            <a:pPr marL="1028700" lvl="1"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Dá a você a oportunidade de desenvolver seus próprios interesses e habilidades</a:t>
            </a:r>
          </a:p>
          <a:p>
            <a:pPr marL="1028700" lvl="1" indent="-571500">
              <a:lnSpc>
                <a:spcPct val="150000"/>
              </a:lnSpc>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Diferentes oportunidades de viagens</a:t>
            </a:r>
            <a:endParaRPr lang="en-US" sz="3600" spc="300" dirty="0">
              <a:solidFill>
                <a:schemeClr val="bg1"/>
              </a:solidFill>
              <a:latin typeface="Arial" pitchFamily="34" charset="0"/>
              <a:ea typeface="Open Sans" panose="020B0606030504020204" pitchFamily="34" charset="0"/>
              <a:cs typeface="Arial" pitchFamily="34" charset="0"/>
            </a:endParaRPr>
          </a:p>
        </p:txBody>
      </p:sp>
      <p:grpSp>
        <p:nvGrpSpPr>
          <p:cNvPr id="3" name="Group 3">
            <a:extLst>
              <a:ext uri="{FF2B5EF4-FFF2-40B4-BE49-F238E27FC236}">
                <a16:creationId xmlns:a16="http://schemas.microsoft.com/office/drawing/2014/main" id="{9FA22944-83B3-29D9-787A-0F36D3D43301}"/>
              </a:ext>
            </a:extLst>
          </p:cNvPr>
          <p:cNvGrpSpPr/>
          <p:nvPr/>
        </p:nvGrpSpPr>
        <p:grpSpPr>
          <a:xfrm>
            <a:off x="17259300" y="4334264"/>
            <a:ext cx="1654384" cy="1654384"/>
            <a:chOff x="0" y="0"/>
            <a:chExt cx="6350000" cy="6350000"/>
          </a:xfrm>
        </p:grpSpPr>
        <p:sp>
          <p:nvSpPr>
            <p:cNvPr id="4" name="Freeform 4">
              <a:extLst>
                <a:ext uri="{FF2B5EF4-FFF2-40B4-BE49-F238E27FC236}">
                  <a16:creationId xmlns:a16="http://schemas.microsoft.com/office/drawing/2014/main" id="{08B11956-2FDF-2066-098A-D4D75E1E0F6D}"/>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a:extLst>
              <a:ext uri="{FF2B5EF4-FFF2-40B4-BE49-F238E27FC236}">
                <a16:creationId xmlns:a16="http://schemas.microsoft.com/office/drawing/2014/main" id="{B5698475-A62E-28C7-9B1C-32EA4DCC7C07}"/>
              </a:ext>
            </a:extLst>
          </p:cNvPr>
          <p:cNvGrpSpPr>
            <a:grpSpLocks noChangeAspect="1"/>
          </p:cNvGrpSpPr>
          <p:nvPr/>
        </p:nvGrpSpPr>
        <p:grpSpPr>
          <a:xfrm>
            <a:off x="10576783" y="-3840293"/>
            <a:ext cx="7642329" cy="7642329"/>
            <a:chOff x="0" y="0"/>
            <a:chExt cx="6350000" cy="6350000"/>
          </a:xfrm>
        </p:grpSpPr>
        <p:sp>
          <p:nvSpPr>
            <p:cNvPr id="9" name="Freeform 9">
              <a:extLst>
                <a:ext uri="{FF2B5EF4-FFF2-40B4-BE49-F238E27FC236}">
                  <a16:creationId xmlns:a16="http://schemas.microsoft.com/office/drawing/2014/main" id="{2E1617F5-C96A-0875-5FE2-4074221D878C}"/>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4"/>
              <a:stretch>
                <a:fillRect l="-119669" r="-73253" b="-65305"/>
              </a:stretch>
            </a:blipFill>
          </p:spPr>
          <p:txBody>
            <a:bodyPr/>
            <a:lstStyle/>
            <a:p>
              <a:endParaRPr lang="en-ZA" dirty="0"/>
            </a:p>
          </p:txBody>
        </p:sp>
        <p:sp>
          <p:nvSpPr>
            <p:cNvPr id="10" name="Freeform 10">
              <a:extLst>
                <a:ext uri="{FF2B5EF4-FFF2-40B4-BE49-F238E27FC236}">
                  <a16:creationId xmlns:a16="http://schemas.microsoft.com/office/drawing/2014/main" id="{67984A7A-5F51-9A30-624E-E13F386A5F4A}"/>
                </a:ext>
              </a:extLst>
            </p:cNvPr>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a:extLst>
              <a:ext uri="{FF2B5EF4-FFF2-40B4-BE49-F238E27FC236}">
                <a16:creationId xmlns:a16="http://schemas.microsoft.com/office/drawing/2014/main" id="{1755B694-F2F5-425F-53D1-0B782F0B5A43}"/>
              </a:ext>
            </a:extLst>
          </p:cNvPr>
          <p:cNvGrpSpPr/>
          <p:nvPr/>
        </p:nvGrpSpPr>
        <p:grpSpPr>
          <a:xfrm>
            <a:off x="8936402" y="8700090"/>
            <a:ext cx="764385" cy="764385"/>
            <a:chOff x="0" y="0"/>
            <a:chExt cx="6350000" cy="6350000"/>
          </a:xfrm>
        </p:grpSpPr>
        <p:sp>
          <p:nvSpPr>
            <p:cNvPr id="12" name="Freeform 12">
              <a:extLst>
                <a:ext uri="{FF2B5EF4-FFF2-40B4-BE49-F238E27FC236}">
                  <a16:creationId xmlns:a16="http://schemas.microsoft.com/office/drawing/2014/main" id="{B836C617-2081-5562-7621-4291981B10CC}"/>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a:extLst>
              <a:ext uri="{FF2B5EF4-FFF2-40B4-BE49-F238E27FC236}">
                <a16:creationId xmlns:a16="http://schemas.microsoft.com/office/drawing/2014/main" id="{C99D32C9-7F05-0759-34F6-E9D9021498F0}"/>
              </a:ext>
            </a:extLst>
          </p:cNvPr>
          <p:cNvGrpSpPr/>
          <p:nvPr/>
        </p:nvGrpSpPr>
        <p:grpSpPr>
          <a:xfrm>
            <a:off x="16965915" y="6027905"/>
            <a:ext cx="1015659" cy="1015659"/>
            <a:chOff x="0" y="0"/>
            <a:chExt cx="6350000" cy="6350000"/>
          </a:xfrm>
        </p:grpSpPr>
        <p:sp>
          <p:nvSpPr>
            <p:cNvPr id="14" name="Freeform 14">
              <a:extLst>
                <a:ext uri="{FF2B5EF4-FFF2-40B4-BE49-F238E27FC236}">
                  <a16:creationId xmlns:a16="http://schemas.microsoft.com/office/drawing/2014/main" id="{B499D6A8-7B27-B4ED-0BAC-A3737683357E}"/>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a:extLst>
              <a:ext uri="{FF2B5EF4-FFF2-40B4-BE49-F238E27FC236}">
                <a16:creationId xmlns:a16="http://schemas.microsoft.com/office/drawing/2014/main" id="{22E12D1C-903F-7037-73F8-0394F104C326}"/>
              </a:ext>
            </a:extLst>
          </p:cNvPr>
          <p:cNvSpPr/>
          <p:nvPr/>
        </p:nvSpPr>
        <p:spPr>
          <a:xfrm>
            <a:off x="372892" y="9067087"/>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5" cstate="print"/>
            <a:stretch>
              <a:fillRect l="-9948" t="-47146" b="-15820"/>
            </a:stretch>
          </a:blipFill>
        </p:spPr>
        <p:txBody>
          <a:bodyPr/>
          <a:lstStyle/>
          <a:p>
            <a:endParaRPr lang="en-ZA" dirty="0"/>
          </a:p>
        </p:txBody>
      </p:sp>
      <p:grpSp>
        <p:nvGrpSpPr>
          <p:cNvPr id="16" name="Group 16">
            <a:extLst>
              <a:ext uri="{FF2B5EF4-FFF2-40B4-BE49-F238E27FC236}">
                <a16:creationId xmlns:a16="http://schemas.microsoft.com/office/drawing/2014/main" id="{6DCB8C01-EE0A-ACA6-39D1-EF940AA5FD39}"/>
              </a:ext>
            </a:extLst>
          </p:cNvPr>
          <p:cNvGrpSpPr/>
          <p:nvPr/>
        </p:nvGrpSpPr>
        <p:grpSpPr>
          <a:xfrm>
            <a:off x="-1252320" y="-42732"/>
            <a:ext cx="10047317" cy="1903750"/>
            <a:chOff x="0" y="0"/>
            <a:chExt cx="2646207" cy="614389"/>
          </a:xfrm>
        </p:grpSpPr>
        <p:sp>
          <p:nvSpPr>
            <p:cNvPr id="17" name="Freeform 17">
              <a:extLst>
                <a:ext uri="{FF2B5EF4-FFF2-40B4-BE49-F238E27FC236}">
                  <a16:creationId xmlns:a16="http://schemas.microsoft.com/office/drawing/2014/main" id="{E536C395-E10A-63B9-76CB-53118103650D}"/>
                </a:ext>
              </a:extLst>
            </p:cNvPr>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a:extLst>
                <a:ext uri="{FF2B5EF4-FFF2-40B4-BE49-F238E27FC236}">
                  <a16:creationId xmlns:a16="http://schemas.microsoft.com/office/drawing/2014/main" id="{3B990B86-1754-382F-793E-957122A11606}"/>
                </a:ext>
              </a:extLst>
            </p:cNvPr>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a:extLst>
              <a:ext uri="{FF2B5EF4-FFF2-40B4-BE49-F238E27FC236}">
                <a16:creationId xmlns:a16="http://schemas.microsoft.com/office/drawing/2014/main" id="{2AB1C0F2-12C0-8E78-1561-BFA247A4C9A2}"/>
              </a:ext>
            </a:extLst>
          </p:cNvPr>
          <p:cNvSpPr txBox="1"/>
          <p:nvPr/>
        </p:nvSpPr>
        <p:spPr>
          <a:xfrm>
            <a:off x="131660" y="27443"/>
            <a:ext cx="8780604" cy="1615827"/>
          </a:xfrm>
          <a:prstGeom prst="rect">
            <a:avLst/>
          </a:prstGeom>
        </p:spPr>
        <p:txBody>
          <a:bodyPr wrap="square" lIns="0" tIns="0" rIns="0" bIns="0" rtlCol="0" anchor="t">
            <a:spAutoFit/>
          </a:bodyPr>
          <a:lstStyle/>
          <a:p>
            <a:pPr>
              <a:lnSpc>
                <a:spcPts val="6323"/>
              </a:lnSpc>
              <a:spcBef>
                <a:spcPct val="0"/>
              </a:spcBef>
            </a:pPr>
            <a:r>
              <a:rPr lang="pt-BR" sz="4800" spc="727" dirty="0">
                <a:solidFill>
                  <a:srgbClr val="FFFFFF"/>
                </a:solidFill>
                <a:latin typeface="Arial" pitchFamily="34" charset="0"/>
                <a:ea typeface="Roboto Bold"/>
                <a:cs typeface="Arial" pitchFamily="34" charset="0"/>
                <a:sym typeface="Roboto Bold"/>
              </a:rPr>
              <a:t>Como o </a:t>
            </a:r>
            <a:r>
              <a:rPr lang="pt-BR" sz="4800" spc="727" dirty="0" err="1">
                <a:solidFill>
                  <a:srgbClr val="FFFFFF"/>
                </a:solidFill>
                <a:latin typeface="Arial" pitchFamily="34" charset="0"/>
                <a:ea typeface="Roboto Bold"/>
                <a:cs typeface="Arial" pitchFamily="34" charset="0"/>
                <a:sym typeface="Roboto Bold"/>
              </a:rPr>
              <a:t>Tech</a:t>
            </a:r>
            <a:r>
              <a:rPr lang="pt-BR" sz="4800" spc="727" dirty="0">
                <a:solidFill>
                  <a:srgbClr val="FFFFFF"/>
                </a:solidFill>
                <a:latin typeface="Arial" pitchFamily="34" charset="0"/>
                <a:ea typeface="Roboto Bold"/>
                <a:cs typeface="Arial" pitchFamily="34" charset="0"/>
                <a:sym typeface="Roboto Bold"/>
              </a:rPr>
              <a:t> pode beneficiar seu negócio?</a:t>
            </a:r>
            <a:endParaRPr lang="en-US" sz="4800" spc="727" dirty="0">
              <a:solidFill>
                <a:srgbClr val="FFFFFF"/>
              </a:solidFill>
              <a:latin typeface="Arial" pitchFamily="34" charset="0"/>
              <a:ea typeface="Roboto Bold"/>
              <a:cs typeface="Arial" pitchFamily="34" charset="0"/>
              <a:sym typeface="Roboto Bold"/>
            </a:endParaRPr>
          </a:p>
        </p:txBody>
      </p:sp>
    </p:spTree>
    <p:extLst>
      <p:ext uri="{BB962C8B-B14F-4D97-AF65-F5344CB8AC3E}">
        <p14:creationId xmlns:p14="http://schemas.microsoft.com/office/powerpoint/2010/main" val="1454123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21010"/>
        </a:solidFill>
        <a:effectLst/>
      </p:bgPr>
    </p:bg>
    <p:spTree>
      <p:nvGrpSpPr>
        <p:cNvPr id="1" name=""/>
        <p:cNvGrpSpPr/>
        <p:nvPr/>
      </p:nvGrpSpPr>
      <p:grpSpPr>
        <a:xfrm>
          <a:off x="0" y="0"/>
          <a:ext cx="0" cy="0"/>
          <a:chOff x="0" y="0"/>
          <a:chExt cx="0" cy="0"/>
        </a:xfrm>
      </p:grpSpPr>
      <p:grpSp>
        <p:nvGrpSpPr>
          <p:cNvPr id="8" name="Group 8"/>
          <p:cNvGrpSpPr/>
          <p:nvPr/>
        </p:nvGrpSpPr>
        <p:grpSpPr>
          <a:xfrm>
            <a:off x="13858434" y="8125505"/>
            <a:ext cx="5660722" cy="566072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sp>
        <p:nvSpPr>
          <p:cNvPr id="2" name="TextBox 2"/>
          <p:cNvSpPr txBox="1"/>
          <p:nvPr/>
        </p:nvSpPr>
        <p:spPr>
          <a:xfrm>
            <a:off x="7415808" y="2839641"/>
            <a:ext cx="10549205" cy="4616648"/>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en-US" sz="3600" spc="300" dirty="0">
                <a:solidFill>
                  <a:schemeClr val="bg1"/>
                </a:solidFill>
                <a:latin typeface="Arial" pitchFamily="34" charset="0"/>
                <a:ea typeface="Open Sans" panose="020B0606030504020204" pitchFamily="34" charset="0"/>
                <a:cs typeface="Arial" pitchFamily="34" charset="0"/>
              </a:rPr>
              <a:t>Defina </a:t>
            </a:r>
            <a:r>
              <a:rPr lang="en-US" sz="3600" spc="300" dirty="0" err="1">
                <a:solidFill>
                  <a:schemeClr val="bg1"/>
                </a:solidFill>
                <a:latin typeface="Arial" pitchFamily="34" charset="0"/>
                <a:ea typeface="Open Sans" panose="020B0606030504020204" pitchFamily="34" charset="0"/>
                <a:cs typeface="Arial" pitchFamily="34" charset="0"/>
              </a:rPr>
              <a:t>Mergulho</a:t>
            </a:r>
            <a:r>
              <a:rPr lang="en-US" sz="3600" spc="300" dirty="0">
                <a:solidFill>
                  <a:schemeClr val="bg1"/>
                </a:solidFill>
                <a:latin typeface="Arial" pitchFamily="34" charset="0"/>
                <a:ea typeface="Open Sans" panose="020B0606030504020204" pitchFamily="34" charset="0"/>
                <a:cs typeface="Arial" pitchFamily="34" charset="0"/>
              </a:rPr>
              <a:t> Técnico.</a:t>
            </a:r>
          </a:p>
          <a:p>
            <a:pPr marL="571500" indent="-571500">
              <a:lnSpc>
                <a:spcPct val="150000"/>
              </a:lnSpc>
              <a:buFont typeface="Arial" panose="020B0604020202020204" pitchFamily="34" charset="0"/>
              <a:buChar char="•"/>
            </a:pPr>
            <a:r>
              <a:rPr lang="en-US" sz="3600" spc="300" dirty="0" err="1">
                <a:solidFill>
                  <a:schemeClr val="bg1"/>
                </a:solidFill>
                <a:latin typeface="Arial" pitchFamily="34" charset="0"/>
                <a:ea typeface="Open Sans" panose="020B0606030504020204" pitchFamily="34" charset="0"/>
                <a:cs typeface="Arial" pitchFamily="34" charset="0"/>
              </a:rPr>
              <a:t>Disciplinas</a:t>
            </a:r>
            <a:r>
              <a:rPr lang="en-US" sz="3600" spc="300" dirty="0">
                <a:solidFill>
                  <a:schemeClr val="bg1"/>
                </a:solidFill>
                <a:latin typeface="Arial" pitchFamily="34" charset="0"/>
                <a:ea typeface="Open Sans" panose="020B0606030504020204" pitchFamily="34" charset="0"/>
                <a:cs typeface="Arial" pitchFamily="34" charset="0"/>
              </a:rPr>
              <a:t> do </a:t>
            </a:r>
            <a:r>
              <a:rPr lang="en-US" sz="3600" spc="300" dirty="0" err="1">
                <a:solidFill>
                  <a:schemeClr val="bg1"/>
                </a:solidFill>
                <a:latin typeface="Arial" pitchFamily="34" charset="0"/>
                <a:ea typeface="Open Sans" panose="020B0606030504020204" pitchFamily="34" charset="0"/>
                <a:cs typeface="Arial" pitchFamily="34" charset="0"/>
              </a:rPr>
              <a:t>Mergulho</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Eécnico</a:t>
            </a:r>
            <a:r>
              <a:rPr lang="en-US" sz="3600" spc="300" dirty="0">
                <a:solidFill>
                  <a:schemeClr val="bg1"/>
                </a:solidFill>
                <a:latin typeface="Arial" pitchFamily="34" charset="0"/>
                <a:ea typeface="Open Sans" panose="020B0606030504020204" pitchFamily="34" charset="0"/>
                <a:cs typeface="Arial" pitchFamily="34" charset="0"/>
              </a:rPr>
              <a:t>.</a:t>
            </a:r>
          </a:p>
          <a:p>
            <a:pPr marL="571500" indent="-571500">
              <a:lnSpc>
                <a:spcPct val="150000"/>
              </a:lnSpc>
              <a:buFont typeface="Arial" panose="020B0604020202020204" pitchFamily="34" charset="0"/>
              <a:buChar char="•"/>
            </a:pPr>
            <a:r>
              <a:rPr lang="en-US" sz="3600" spc="300" dirty="0">
                <a:solidFill>
                  <a:schemeClr val="bg1"/>
                </a:solidFill>
                <a:latin typeface="Arial" pitchFamily="34" charset="0"/>
                <a:ea typeface="Open Sans" panose="020B0606030504020204" pitchFamily="34" charset="0"/>
                <a:cs typeface="Arial" pitchFamily="34" charset="0"/>
              </a:rPr>
              <a:t>O </a:t>
            </a:r>
            <a:r>
              <a:rPr lang="en-US" sz="3600" spc="300" dirty="0" err="1">
                <a:solidFill>
                  <a:schemeClr val="bg1"/>
                </a:solidFill>
                <a:latin typeface="Arial" pitchFamily="34" charset="0"/>
                <a:ea typeface="Open Sans" panose="020B0606030504020204" pitchFamily="34" charset="0"/>
                <a:cs typeface="Arial" pitchFamily="34" charset="0"/>
              </a:rPr>
              <a:t>sistema</a:t>
            </a:r>
            <a:r>
              <a:rPr lang="en-US" sz="3600" spc="300" dirty="0">
                <a:solidFill>
                  <a:schemeClr val="bg1"/>
                </a:solidFill>
                <a:latin typeface="Arial" pitchFamily="34" charset="0"/>
                <a:ea typeface="Open Sans" panose="020B0606030504020204" pitchFamily="34" charset="0"/>
                <a:cs typeface="Arial" pitchFamily="34" charset="0"/>
              </a:rPr>
              <a:t> RAID.</a:t>
            </a:r>
          </a:p>
          <a:p>
            <a:pPr marL="571500" indent="-571500">
              <a:lnSpc>
                <a:spcPct val="150000"/>
              </a:lnSpc>
              <a:buFont typeface="Arial" panose="020B0604020202020204" pitchFamily="34" charset="0"/>
              <a:buChar char="•"/>
            </a:pPr>
            <a:r>
              <a:rPr lang="en-US" sz="3600" spc="300" dirty="0">
                <a:solidFill>
                  <a:schemeClr val="bg1"/>
                </a:solidFill>
                <a:latin typeface="Arial" pitchFamily="34" charset="0"/>
                <a:ea typeface="Open Sans" panose="020B0606030504020204" pitchFamily="34" charset="0"/>
                <a:cs typeface="Arial" pitchFamily="34" charset="0"/>
              </a:rPr>
              <a:t>Como o Tech </a:t>
            </a:r>
            <a:r>
              <a:rPr lang="en-US" sz="3600" spc="300" dirty="0" err="1">
                <a:solidFill>
                  <a:schemeClr val="bg1"/>
                </a:solidFill>
                <a:latin typeface="Arial" pitchFamily="34" charset="0"/>
                <a:ea typeface="Open Sans" panose="020B0606030504020204" pitchFamily="34" charset="0"/>
                <a:cs typeface="Arial" pitchFamily="34" charset="0"/>
              </a:rPr>
              <a:t>pode</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beneficiar</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seu</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negócio</a:t>
            </a:r>
            <a:r>
              <a:rPr lang="en-US" sz="3600" spc="300" dirty="0">
                <a:solidFill>
                  <a:schemeClr val="bg1"/>
                </a:solidFill>
                <a:latin typeface="Arial" pitchFamily="34" charset="0"/>
                <a:ea typeface="Open Sans" panose="020B0606030504020204" pitchFamily="34" charset="0"/>
                <a:cs typeface="Arial" pitchFamily="34" charset="0"/>
              </a:rPr>
              <a:t>?</a:t>
            </a:r>
          </a:p>
          <a:p>
            <a:pPr algn="l"/>
            <a:endParaRPr lang="en-US" sz="3000" dirty="0">
              <a:solidFill>
                <a:srgbClr val="FFFFFF"/>
              </a:solidFill>
              <a:latin typeface="Open Sans Bold" panose="020B0806030504020204" charset="0"/>
              <a:ea typeface="Roboto Bold"/>
              <a:cs typeface="Open Sans Bold" panose="020B0806030504020204" charset="0"/>
              <a:sym typeface="Roboto Bold"/>
            </a:endParaRPr>
          </a:p>
        </p:txBody>
      </p:sp>
      <p:sp>
        <p:nvSpPr>
          <p:cNvPr id="4" name="Freeform 4"/>
          <p:cNvSpPr/>
          <p:nvPr/>
        </p:nvSpPr>
        <p:spPr>
          <a:xfrm>
            <a:off x="1975598" y="8279205"/>
            <a:ext cx="5621334" cy="1243720"/>
          </a:xfrm>
          <a:custGeom>
            <a:avLst/>
            <a:gdLst/>
            <a:ahLst/>
            <a:cxnLst/>
            <a:rect l="l" t="t" r="r" b="b"/>
            <a:pathLst>
              <a:path w="5621334" h="1243720">
                <a:moveTo>
                  <a:pt x="0" y="0"/>
                </a:moveTo>
                <a:lnTo>
                  <a:pt x="5621334" y="0"/>
                </a:lnTo>
                <a:lnTo>
                  <a:pt x="5621334" y="1243721"/>
                </a:lnTo>
                <a:lnTo>
                  <a:pt x="0" y="1243721"/>
                </a:lnTo>
                <a:lnTo>
                  <a:pt x="0" y="0"/>
                </a:lnTo>
                <a:close/>
              </a:path>
            </a:pathLst>
          </a:custGeom>
          <a:blipFill>
            <a:blip r:embed="rId2">
              <a:alphaModFix amt="68000"/>
            </a:blip>
            <a:stretch>
              <a:fillRect/>
            </a:stretch>
          </a:blipFill>
        </p:spPr>
        <p:txBody>
          <a:bodyPr/>
          <a:lstStyle/>
          <a:p>
            <a:endParaRPr lang="en-ZA" dirty="0"/>
          </a:p>
        </p:txBody>
      </p:sp>
      <p:grpSp>
        <p:nvGrpSpPr>
          <p:cNvPr id="5" name="Group 5"/>
          <p:cNvGrpSpPr>
            <a:grpSpLocks noChangeAspect="1"/>
          </p:cNvGrpSpPr>
          <p:nvPr/>
        </p:nvGrpSpPr>
        <p:grpSpPr>
          <a:xfrm>
            <a:off x="81801" y="2119164"/>
            <a:ext cx="7224749" cy="7224749"/>
            <a:chOff x="0" y="0"/>
            <a:chExt cx="6350000" cy="6350000"/>
          </a:xfrm>
        </p:grpSpPr>
        <p:sp>
          <p:nvSpPr>
            <p:cNvPr id="6" name="Freeform 6"/>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3"/>
              <a:stretch>
                <a:fillRect l="-16985" t="-8977" r="-15815" b="-12232"/>
              </a:stretch>
            </a:blipFill>
          </p:spPr>
          <p:txBody>
            <a:bodyPr/>
            <a:lstStyle/>
            <a:p>
              <a:endParaRPr lang="en-ZA" dirty="0"/>
            </a:p>
          </p:txBody>
        </p:sp>
        <p:sp>
          <p:nvSpPr>
            <p:cNvPr id="7" name="Freeform 7"/>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0EA2DD"/>
            </a:solidFill>
          </p:spPr>
          <p:txBody>
            <a:bodyPr/>
            <a:lstStyle/>
            <a:p>
              <a:endParaRPr lang="en-ZA" dirty="0"/>
            </a:p>
          </p:txBody>
        </p:sp>
      </p:grpSp>
      <p:grpSp>
        <p:nvGrpSpPr>
          <p:cNvPr id="10" name="Group 10"/>
          <p:cNvGrpSpPr/>
          <p:nvPr/>
        </p:nvGrpSpPr>
        <p:grpSpPr>
          <a:xfrm>
            <a:off x="-3069138" y="-3020699"/>
            <a:ext cx="5660722" cy="5660722"/>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grpSp>
        <p:nvGrpSpPr>
          <p:cNvPr id="12" name="Group 12"/>
          <p:cNvGrpSpPr/>
          <p:nvPr/>
        </p:nvGrpSpPr>
        <p:grpSpPr>
          <a:xfrm>
            <a:off x="5650013" y="1058916"/>
            <a:ext cx="542713" cy="54271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4" name="Group 14"/>
          <p:cNvGrpSpPr/>
          <p:nvPr/>
        </p:nvGrpSpPr>
        <p:grpSpPr>
          <a:xfrm>
            <a:off x="6393640" y="1483869"/>
            <a:ext cx="542713" cy="542713"/>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20" name="TextBox 19">
            <a:extLst>
              <a:ext uri="{FF2B5EF4-FFF2-40B4-BE49-F238E27FC236}">
                <a16:creationId xmlns:a16="http://schemas.microsoft.com/office/drawing/2014/main" id="{A5D6B80A-B042-5CF0-9CD7-317EFCBD1D8F}"/>
              </a:ext>
            </a:extLst>
          </p:cNvPr>
          <p:cNvSpPr txBox="1"/>
          <p:nvPr/>
        </p:nvSpPr>
        <p:spPr>
          <a:xfrm>
            <a:off x="8639944" y="1006943"/>
            <a:ext cx="8407942" cy="1496564"/>
          </a:xfrm>
          <a:prstGeom prst="rect">
            <a:avLst/>
          </a:prstGeom>
          <a:noFill/>
        </p:spPr>
        <p:txBody>
          <a:bodyPr wrap="square">
            <a:spAutoFit/>
          </a:bodyPr>
          <a:lstStyle/>
          <a:p>
            <a:pPr algn="l">
              <a:lnSpc>
                <a:spcPts val="12599"/>
              </a:lnSpc>
            </a:pPr>
            <a:r>
              <a:rPr lang="en-US" sz="6000" dirty="0" err="1">
                <a:solidFill>
                  <a:schemeClr val="bg1"/>
                </a:solidFill>
                <a:latin typeface="Arial" pitchFamily="34" charset="0"/>
                <a:ea typeface="Roboto Bold"/>
                <a:cs typeface="Arial" pitchFamily="34" charset="0"/>
                <a:sym typeface="Roboto Bold"/>
              </a:rPr>
              <a:t>RESUMO</a:t>
            </a:r>
            <a:endParaRPr lang="en-US" sz="6000" dirty="0">
              <a:solidFill>
                <a:schemeClr val="bg1"/>
              </a:solidFill>
              <a:latin typeface="Arial" pitchFamily="34" charset="0"/>
              <a:ea typeface="Roboto Bold"/>
              <a:cs typeface="Arial" pitchFamily="34" charset="0"/>
              <a:sym typeface="Roboto Bo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21010"/>
        </a:solidFill>
        <a:effectLst/>
      </p:bgPr>
    </p:bg>
    <p:spTree>
      <p:nvGrpSpPr>
        <p:cNvPr id="1" name=""/>
        <p:cNvGrpSpPr/>
        <p:nvPr/>
      </p:nvGrpSpPr>
      <p:grpSpPr>
        <a:xfrm>
          <a:off x="0" y="0"/>
          <a:ext cx="0" cy="0"/>
          <a:chOff x="0" y="0"/>
          <a:chExt cx="0" cy="0"/>
        </a:xfrm>
      </p:grpSpPr>
      <p:grpSp>
        <p:nvGrpSpPr>
          <p:cNvPr id="8" name="Group 8"/>
          <p:cNvGrpSpPr/>
          <p:nvPr/>
        </p:nvGrpSpPr>
        <p:grpSpPr>
          <a:xfrm>
            <a:off x="13858434" y="8125505"/>
            <a:ext cx="5660722" cy="566072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sp>
        <p:nvSpPr>
          <p:cNvPr id="4" name="Freeform 4"/>
          <p:cNvSpPr/>
          <p:nvPr/>
        </p:nvSpPr>
        <p:spPr>
          <a:xfrm>
            <a:off x="1975598" y="8279205"/>
            <a:ext cx="5621334" cy="1243720"/>
          </a:xfrm>
          <a:custGeom>
            <a:avLst/>
            <a:gdLst/>
            <a:ahLst/>
            <a:cxnLst/>
            <a:rect l="l" t="t" r="r" b="b"/>
            <a:pathLst>
              <a:path w="5621334" h="1243720">
                <a:moveTo>
                  <a:pt x="0" y="0"/>
                </a:moveTo>
                <a:lnTo>
                  <a:pt x="5621334" y="0"/>
                </a:lnTo>
                <a:lnTo>
                  <a:pt x="5621334" y="1243721"/>
                </a:lnTo>
                <a:lnTo>
                  <a:pt x="0" y="1243721"/>
                </a:lnTo>
                <a:lnTo>
                  <a:pt x="0" y="0"/>
                </a:lnTo>
                <a:close/>
              </a:path>
            </a:pathLst>
          </a:custGeom>
          <a:blipFill>
            <a:blip r:embed="rId2">
              <a:alphaModFix amt="68000"/>
            </a:blip>
            <a:stretch>
              <a:fillRect/>
            </a:stretch>
          </a:blipFill>
        </p:spPr>
        <p:txBody>
          <a:bodyPr/>
          <a:lstStyle/>
          <a:p>
            <a:endParaRPr lang="en-ZA" dirty="0"/>
          </a:p>
        </p:txBody>
      </p:sp>
      <p:grpSp>
        <p:nvGrpSpPr>
          <p:cNvPr id="5" name="Group 5"/>
          <p:cNvGrpSpPr>
            <a:grpSpLocks noChangeAspect="1"/>
          </p:cNvGrpSpPr>
          <p:nvPr/>
        </p:nvGrpSpPr>
        <p:grpSpPr>
          <a:xfrm>
            <a:off x="823643" y="1385935"/>
            <a:ext cx="7515131" cy="7515131"/>
            <a:chOff x="0" y="0"/>
            <a:chExt cx="6350000" cy="6350000"/>
          </a:xfrm>
        </p:grpSpPr>
        <p:sp>
          <p:nvSpPr>
            <p:cNvPr id="6" name="Freeform 6"/>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3"/>
              <a:stretch>
                <a:fillRect l="-16985" t="-8977" r="-15815" b="-12232"/>
              </a:stretch>
            </a:blipFill>
          </p:spPr>
          <p:txBody>
            <a:bodyPr/>
            <a:lstStyle/>
            <a:p>
              <a:endParaRPr lang="en-ZA" dirty="0"/>
            </a:p>
          </p:txBody>
        </p:sp>
        <p:sp>
          <p:nvSpPr>
            <p:cNvPr id="7" name="Freeform 7"/>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0EA2DD"/>
            </a:solidFill>
          </p:spPr>
          <p:txBody>
            <a:bodyPr/>
            <a:lstStyle/>
            <a:p>
              <a:endParaRPr lang="en-ZA" dirty="0"/>
            </a:p>
          </p:txBody>
        </p:sp>
      </p:grpSp>
      <p:grpSp>
        <p:nvGrpSpPr>
          <p:cNvPr id="10" name="Group 10"/>
          <p:cNvGrpSpPr/>
          <p:nvPr/>
        </p:nvGrpSpPr>
        <p:grpSpPr>
          <a:xfrm>
            <a:off x="-3069138" y="-3020699"/>
            <a:ext cx="5660722" cy="5660722"/>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grpSp>
        <p:nvGrpSpPr>
          <p:cNvPr id="12" name="Group 12"/>
          <p:cNvGrpSpPr/>
          <p:nvPr/>
        </p:nvGrpSpPr>
        <p:grpSpPr>
          <a:xfrm>
            <a:off x="9144000" y="2528958"/>
            <a:ext cx="542713" cy="54271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4" name="Group 14"/>
          <p:cNvGrpSpPr/>
          <p:nvPr/>
        </p:nvGrpSpPr>
        <p:grpSpPr>
          <a:xfrm>
            <a:off x="10013288" y="2528958"/>
            <a:ext cx="542713" cy="542713"/>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20" name="TextBox 19">
            <a:extLst>
              <a:ext uri="{FF2B5EF4-FFF2-40B4-BE49-F238E27FC236}">
                <a16:creationId xmlns:a16="http://schemas.microsoft.com/office/drawing/2014/main" id="{A5D6B80A-B042-5CF0-9CD7-317EFCBD1D8F}"/>
              </a:ext>
            </a:extLst>
          </p:cNvPr>
          <p:cNvSpPr txBox="1"/>
          <p:nvPr/>
        </p:nvSpPr>
        <p:spPr>
          <a:xfrm>
            <a:off x="9056415" y="3924300"/>
            <a:ext cx="8407942" cy="1560620"/>
          </a:xfrm>
          <a:prstGeom prst="rect">
            <a:avLst/>
          </a:prstGeom>
          <a:noFill/>
        </p:spPr>
        <p:txBody>
          <a:bodyPr wrap="square">
            <a:spAutoFit/>
          </a:bodyPr>
          <a:lstStyle/>
          <a:p>
            <a:pPr algn="l">
              <a:lnSpc>
                <a:spcPts val="12599"/>
              </a:lnSpc>
            </a:pPr>
            <a:r>
              <a:rPr lang="en-US" sz="8000" dirty="0" err="1">
                <a:solidFill>
                  <a:schemeClr val="bg1"/>
                </a:solidFill>
                <a:latin typeface="Arial" pitchFamily="34" charset="0"/>
                <a:ea typeface="Roboto Bold"/>
                <a:cs typeface="Arial" pitchFamily="34" charset="0"/>
                <a:sym typeface="Roboto Bold"/>
              </a:rPr>
              <a:t>PERGUNTAS</a:t>
            </a:r>
            <a:r>
              <a:rPr lang="en-US" sz="8000" dirty="0">
                <a:solidFill>
                  <a:schemeClr val="bg1"/>
                </a:solidFill>
                <a:latin typeface="Arial" pitchFamily="34" charset="0"/>
                <a:ea typeface="Roboto Bold"/>
                <a:cs typeface="Arial" pitchFamily="34" charset="0"/>
                <a:sym typeface="Roboto Bold"/>
              </a:rPr>
              <a:t>?</a:t>
            </a:r>
          </a:p>
        </p:txBody>
      </p:sp>
    </p:spTree>
    <p:extLst>
      <p:ext uri="{BB962C8B-B14F-4D97-AF65-F5344CB8AC3E}">
        <p14:creationId xmlns:p14="http://schemas.microsoft.com/office/powerpoint/2010/main" val="1348058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21010"/>
        </a:solidFill>
        <a:effectLst/>
      </p:bgPr>
    </p:bg>
    <p:spTree>
      <p:nvGrpSpPr>
        <p:cNvPr id="1" name=""/>
        <p:cNvGrpSpPr/>
        <p:nvPr/>
      </p:nvGrpSpPr>
      <p:grpSpPr>
        <a:xfrm>
          <a:off x="0" y="0"/>
          <a:ext cx="0" cy="0"/>
          <a:chOff x="0" y="0"/>
          <a:chExt cx="0" cy="0"/>
        </a:xfrm>
      </p:grpSpPr>
      <p:sp>
        <p:nvSpPr>
          <p:cNvPr id="2" name="Freeform 2"/>
          <p:cNvSpPr/>
          <p:nvPr/>
        </p:nvSpPr>
        <p:spPr>
          <a:xfrm>
            <a:off x="-3028708" y="2630259"/>
            <a:ext cx="5013917" cy="5026483"/>
          </a:xfrm>
          <a:custGeom>
            <a:avLst/>
            <a:gdLst/>
            <a:ahLst/>
            <a:cxnLst/>
            <a:rect l="l" t="t" r="r" b="b"/>
            <a:pathLst>
              <a:path w="5013917" h="5026483">
                <a:moveTo>
                  <a:pt x="0" y="0"/>
                </a:moveTo>
                <a:lnTo>
                  <a:pt x="5013916" y="0"/>
                </a:lnTo>
                <a:lnTo>
                  <a:pt x="5013916" y="5026482"/>
                </a:lnTo>
                <a:lnTo>
                  <a:pt x="0" y="50264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dirty="0"/>
          </a:p>
        </p:txBody>
      </p:sp>
      <p:sp>
        <p:nvSpPr>
          <p:cNvPr id="3" name="Freeform 3"/>
          <p:cNvSpPr/>
          <p:nvPr/>
        </p:nvSpPr>
        <p:spPr>
          <a:xfrm>
            <a:off x="16302792" y="2630259"/>
            <a:ext cx="5013917" cy="5026483"/>
          </a:xfrm>
          <a:custGeom>
            <a:avLst/>
            <a:gdLst/>
            <a:ahLst/>
            <a:cxnLst/>
            <a:rect l="l" t="t" r="r" b="b"/>
            <a:pathLst>
              <a:path w="5013917" h="5026483">
                <a:moveTo>
                  <a:pt x="0" y="0"/>
                </a:moveTo>
                <a:lnTo>
                  <a:pt x="5013916" y="0"/>
                </a:lnTo>
                <a:lnTo>
                  <a:pt x="5013916" y="5026482"/>
                </a:lnTo>
                <a:lnTo>
                  <a:pt x="0" y="50264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ZA" dirty="0"/>
          </a:p>
        </p:txBody>
      </p:sp>
      <p:sp>
        <p:nvSpPr>
          <p:cNvPr id="4" name="Freeform 4"/>
          <p:cNvSpPr/>
          <p:nvPr/>
        </p:nvSpPr>
        <p:spPr>
          <a:xfrm>
            <a:off x="5937446" y="626464"/>
            <a:ext cx="6413107" cy="1640377"/>
          </a:xfrm>
          <a:custGeom>
            <a:avLst/>
            <a:gdLst/>
            <a:ahLst/>
            <a:cxnLst/>
            <a:rect l="l" t="t" r="r" b="b"/>
            <a:pathLst>
              <a:path w="6413107" h="1640377">
                <a:moveTo>
                  <a:pt x="0" y="0"/>
                </a:moveTo>
                <a:lnTo>
                  <a:pt x="6413108" y="0"/>
                </a:lnTo>
                <a:lnTo>
                  <a:pt x="6413108" y="1640377"/>
                </a:lnTo>
                <a:lnTo>
                  <a:pt x="0" y="1640377"/>
                </a:lnTo>
                <a:lnTo>
                  <a:pt x="0" y="0"/>
                </a:lnTo>
                <a:close/>
              </a:path>
            </a:pathLst>
          </a:custGeom>
          <a:blipFill>
            <a:blip r:embed="rId6"/>
            <a:stretch>
              <a:fillRect t="-45835" b="-12500"/>
            </a:stretch>
          </a:blipFill>
        </p:spPr>
        <p:txBody>
          <a:bodyPr/>
          <a:lstStyle/>
          <a:p>
            <a:endParaRPr lang="en-ZA" dirty="0"/>
          </a:p>
        </p:txBody>
      </p:sp>
      <p:sp>
        <p:nvSpPr>
          <p:cNvPr id="5" name="TextBox 5"/>
          <p:cNvSpPr txBox="1"/>
          <p:nvPr/>
        </p:nvSpPr>
        <p:spPr>
          <a:xfrm>
            <a:off x="2862818" y="4408272"/>
            <a:ext cx="12562364" cy="1930379"/>
          </a:xfrm>
          <a:prstGeom prst="rect">
            <a:avLst/>
          </a:prstGeom>
        </p:spPr>
        <p:txBody>
          <a:bodyPr lIns="0" tIns="0" rIns="0" bIns="0" rtlCol="0" anchor="t">
            <a:spAutoFit/>
          </a:bodyPr>
          <a:lstStyle/>
          <a:p>
            <a:pPr algn="ctr">
              <a:lnSpc>
                <a:spcPts val="14499"/>
              </a:lnSpc>
            </a:pPr>
            <a:r>
              <a:rPr lang="en-US" sz="14499" spc="1246" dirty="0">
                <a:solidFill>
                  <a:srgbClr val="FFFFFF"/>
                </a:solidFill>
                <a:latin typeface="Arial" pitchFamily="34" charset="0"/>
                <a:ea typeface="Roboto Bold"/>
                <a:cs typeface="Arial" pitchFamily="34" charset="0"/>
                <a:sym typeface="Roboto Bold"/>
              </a:rPr>
              <a:t>OBRIGADO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5" name="Group 5"/>
          <p:cNvGrpSpPr>
            <a:grpSpLocks noChangeAspect="1"/>
          </p:cNvGrpSpPr>
          <p:nvPr/>
        </p:nvGrpSpPr>
        <p:grpSpPr>
          <a:xfrm>
            <a:off x="10154241" y="7879804"/>
            <a:ext cx="8632616" cy="8632616"/>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2"/>
              <a:stretch>
                <a:fillRect l="-16369" r="-16369"/>
              </a:stretch>
            </a:blipFill>
          </p:spPr>
          <p:txBody>
            <a:bodyPr/>
            <a:lstStyle/>
            <a:p>
              <a:endParaRPr lang="en-ZA" dirty="0"/>
            </a:p>
          </p:txBody>
        </p:sp>
        <p:sp>
          <p:nvSpPr>
            <p:cNvPr id="7" name="Freeform 7"/>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p:cNvSpPr txBox="1"/>
          <p:nvPr/>
        </p:nvSpPr>
        <p:spPr>
          <a:xfrm>
            <a:off x="372892" y="2782855"/>
            <a:ext cx="17521064" cy="4985980"/>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pt-BR" sz="3600" dirty="0">
                <a:solidFill>
                  <a:schemeClr val="bg1"/>
                </a:solidFill>
                <a:latin typeface="Arial" pitchFamily="34" charset="0"/>
                <a:ea typeface="Open Sans" panose="020B0606030504020204" pitchFamily="34" charset="0"/>
                <a:cs typeface="Arial" pitchFamily="34" charset="0"/>
              </a:rPr>
              <a:t>Não é mergulho comercial, ou seja, fazemos por diversão.</a:t>
            </a:r>
          </a:p>
          <a:p>
            <a:pPr marL="571500" indent="-571500">
              <a:lnSpc>
                <a:spcPct val="150000"/>
              </a:lnSpc>
              <a:buFont typeface="Arial" panose="020B0604020202020204" pitchFamily="34" charset="0"/>
              <a:buChar char="•"/>
            </a:pPr>
            <a:r>
              <a:rPr lang="pt-BR" sz="3600" dirty="0">
                <a:solidFill>
                  <a:schemeClr val="bg1"/>
                </a:solidFill>
                <a:latin typeface="Arial" pitchFamily="34" charset="0"/>
                <a:ea typeface="Open Sans" panose="020B0606030504020204" pitchFamily="34" charset="0"/>
                <a:cs typeface="Arial" pitchFamily="34" charset="0"/>
              </a:rPr>
              <a:t>Simplificando, Mergulho Técnico é Mergulho Recreativo que vai além dos limites do Mergulho Recreativo tradicional.</a:t>
            </a:r>
          </a:p>
          <a:p>
            <a:pPr marL="571500" indent="-571500">
              <a:lnSpc>
                <a:spcPct val="150000"/>
              </a:lnSpc>
              <a:buFont typeface="Arial" panose="020B0604020202020204" pitchFamily="34" charset="0"/>
              <a:buChar char="•"/>
            </a:pPr>
            <a:r>
              <a:rPr lang="pt-BR" sz="3600" dirty="0">
                <a:solidFill>
                  <a:schemeClr val="bg1"/>
                </a:solidFill>
                <a:latin typeface="Arial" pitchFamily="34" charset="0"/>
                <a:ea typeface="Open Sans" panose="020B0606030504020204" pitchFamily="34" charset="0"/>
                <a:cs typeface="Arial" pitchFamily="34" charset="0"/>
              </a:rPr>
              <a:t>Descompressão.</a:t>
            </a:r>
          </a:p>
          <a:p>
            <a:pPr marL="571500" indent="-571500">
              <a:lnSpc>
                <a:spcPct val="150000"/>
              </a:lnSpc>
              <a:buFont typeface="Arial" panose="020B0604020202020204" pitchFamily="34" charset="0"/>
              <a:buChar char="•"/>
            </a:pPr>
            <a:r>
              <a:rPr lang="pt-BR" sz="3600" dirty="0">
                <a:solidFill>
                  <a:schemeClr val="bg1"/>
                </a:solidFill>
                <a:latin typeface="Arial" pitchFamily="34" charset="0"/>
                <a:ea typeface="Open Sans" panose="020B0606030504020204" pitchFamily="34" charset="0"/>
                <a:cs typeface="Arial" pitchFamily="34" charset="0"/>
              </a:rPr>
              <a:t>Limites de profundidade ou tempo.</a:t>
            </a:r>
          </a:p>
          <a:p>
            <a:pPr marL="571500" indent="-571500">
              <a:lnSpc>
                <a:spcPct val="150000"/>
              </a:lnSpc>
              <a:buFont typeface="Arial" panose="020B0604020202020204" pitchFamily="34" charset="0"/>
              <a:buChar char="•"/>
            </a:pPr>
            <a:r>
              <a:rPr lang="pt-BR" sz="3600" dirty="0">
                <a:solidFill>
                  <a:schemeClr val="bg1"/>
                </a:solidFill>
                <a:latin typeface="Arial" pitchFamily="34" charset="0"/>
                <a:ea typeface="Open Sans" panose="020B0606030504020204" pitchFamily="34" charset="0"/>
                <a:cs typeface="Arial" pitchFamily="34" charset="0"/>
              </a:rPr>
              <a:t>Penetração em Naufrágios / Mergulho em Cavernas.</a:t>
            </a:r>
            <a:endParaRPr lang="en-US" sz="1600" dirty="0">
              <a:solidFill>
                <a:srgbClr val="FFFFFF"/>
              </a:solidFill>
              <a:latin typeface="Arial" pitchFamily="34" charset="0"/>
              <a:ea typeface="Open Sans" panose="020B0606030504020204" pitchFamily="34" charset="0"/>
              <a:cs typeface="Arial" pitchFamily="34" charset="0"/>
              <a:sym typeface="Arial"/>
            </a:endParaRPr>
          </a:p>
        </p:txBody>
      </p:sp>
      <p:grpSp>
        <p:nvGrpSpPr>
          <p:cNvPr id="3" name="Group 3"/>
          <p:cNvGrpSpPr/>
          <p:nvPr/>
        </p:nvGrpSpPr>
        <p:grpSpPr>
          <a:xfrm>
            <a:off x="16980887" y="7045706"/>
            <a:ext cx="1654384" cy="165438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p:cNvGrpSpPr>
            <a:grpSpLocks noChangeAspect="1"/>
          </p:cNvGrpSpPr>
          <p:nvPr/>
        </p:nvGrpSpPr>
        <p:grpSpPr>
          <a:xfrm>
            <a:off x="11271355" y="-4819350"/>
            <a:ext cx="7642329" cy="7642329"/>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19669" r="-73253" b="-65305"/>
              </a:stretch>
            </a:blipFill>
          </p:spPr>
          <p:txBody>
            <a:bodyPr/>
            <a:lstStyle/>
            <a:p>
              <a:endParaRPr lang="en-ZA" dirty="0"/>
            </a:p>
          </p:txBody>
        </p:sp>
        <p:sp>
          <p:nvSpPr>
            <p:cNvPr id="10" name="Freeform 10"/>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p:cNvGrpSpPr/>
          <p:nvPr/>
        </p:nvGrpSpPr>
        <p:grpSpPr>
          <a:xfrm>
            <a:off x="8936402" y="8700090"/>
            <a:ext cx="764385" cy="76438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p:cNvGrpSpPr/>
          <p:nvPr/>
        </p:nvGrpSpPr>
        <p:grpSpPr>
          <a:xfrm>
            <a:off x="11271355" y="998462"/>
            <a:ext cx="1015659" cy="101565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p:cNvSpPr/>
          <p:nvPr/>
        </p:nvSpPr>
        <p:spPr>
          <a:xfrm>
            <a:off x="372892" y="8846393"/>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4" cstate="print"/>
            <a:stretch>
              <a:fillRect l="-9948" t="-47146" b="-15820"/>
            </a:stretch>
          </a:blipFill>
        </p:spPr>
        <p:txBody>
          <a:bodyPr/>
          <a:lstStyle/>
          <a:p>
            <a:endParaRPr lang="en-ZA" dirty="0"/>
          </a:p>
        </p:txBody>
      </p:sp>
      <p:grpSp>
        <p:nvGrpSpPr>
          <p:cNvPr id="16" name="Group 16"/>
          <p:cNvGrpSpPr/>
          <p:nvPr/>
        </p:nvGrpSpPr>
        <p:grpSpPr>
          <a:xfrm>
            <a:off x="-1036484" y="342035"/>
            <a:ext cx="10984885" cy="2065162"/>
            <a:chOff x="0" y="0"/>
            <a:chExt cx="2646207" cy="614389"/>
          </a:xfrm>
        </p:grpSpPr>
        <p:sp>
          <p:nvSpPr>
            <p:cNvPr id="17" name="Freeform 17"/>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p:cNvSpPr txBox="1"/>
          <p:nvPr/>
        </p:nvSpPr>
        <p:spPr>
          <a:xfrm>
            <a:off x="743437" y="566702"/>
            <a:ext cx="8957350" cy="1615827"/>
          </a:xfrm>
          <a:prstGeom prst="rect">
            <a:avLst/>
          </a:prstGeom>
        </p:spPr>
        <p:txBody>
          <a:bodyPr wrap="square" lIns="0" tIns="0" rIns="0" bIns="0" rtlCol="0" anchor="t">
            <a:spAutoFit/>
          </a:bodyPr>
          <a:lstStyle/>
          <a:p>
            <a:pPr algn="l">
              <a:lnSpc>
                <a:spcPts val="6323"/>
              </a:lnSpc>
              <a:spcBef>
                <a:spcPct val="0"/>
              </a:spcBef>
            </a:pPr>
            <a:r>
              <a:rPr lang="en-US" sz="4800" spc="727" dirty="0">
                <a:solidFill>
                  <a:srgbClr val="FFFFFF"/>
                </a:solidFill>
                <a:latin typeface="Arial" pitchFamily="34" charset="0"/>
                <a:ea typeface="Roboto Bold"/>
                <a:cs typeface="Arial" pitchFamily="34" charset="0"/>
                <a:sym typeface="Roboto Bold"/>
              </a:rPr>
              <a:t>O </a:t>
            </a:r>
            <a:r>
              <a:rPr lang="en-US" sz="4800" spc="727" dirty="0" err="1">
                <a:solidFill>
                  <a:srgbClr val="FFFFFF"/>
                </a:solidFill>
                <a:latin typeface="Arial" pitchFamily="34" charset="0"/>
                <a:ea typeface="Roboto Bold"/>
                <a:cs typeface="Arial" pitchFamily="34" charset="0"/>
                <a:sym typeface="Roboto Bold"/>
              </a:rPr>
              <a:t>QUE</a:t>
            </a:r>
            <a:r>
              <a:rPr lang="en-US" sz="4800" spc="727" dirty="0">
                <a:solidFill>
                  <a:srgbClr val="FFFFFF"/>
                </a:solidFill>
                <a:latin typeface="Arial" pitchFamily="34" charset="0"/>
                <a:ea typeface="Roboto Bold"/>
                <a:cs typeface="Arial" pitchFamily="34" charset="0"/>
                <a:sym typeface="Roboto Bold"/>
              </a:rPr>
              <a:t> É </a:t>
            </a:r>
            <a:r>
              <a:rPr lang="en-US" sz="4800" spc="727" dirty="0" err="1">
                <a:solidFill>
                  <a:srgbClr val="FFFFFF"/>
                </a:solidFill>
                <a:latin typeface="Arial" pitchFamily="34" charset="0"/>
                <a:ea typeface="Roboto Bold"/>
                <a:cs typeface="Arial" pitchFamily="34" charset="0"/>
                <a:sym typeface="Roboto Bold"/>
              </a:rPr>
              <a:t>MERGULHO</a:t>
            </a:r>
            <a:r>
              <a:rPr lang="en-US" sz="4800" spc="727" dirty="0">
                <a:solidFill>
                  <a:srgbClr val="FFFFFF"/>
                </a:solidFill>
                <a:latin typeface="Arial" pitchFamily="34" charset="0"/>
                <a:ea typeface="Roboto Bold"/>
                <a:cs typeface="Arial" pitchFamily="34" charset="0"/>
                <a:sym typeface="Roboto Bold"/>
              </a:rPr>
              <a:t> </a:t>
            </a:r>
            <a:r>
              <a:rPr lang="en-US" sz="4800" spc="727" dirty="0" err="1">
                <a:solidFill>
                  <a:srgbClr val="FFFFFF"/>
                </a:solidFill>
                <a:latin typeface="Arial" pitchFamily="34" charset="0"/>
                <a:ea typeface="Roboto Bold"/>
                <a:cs typeface="Arial" pitchFamily="34" charset="0"/>
                <a:sym typeface="Roboto Bold"/>
              </a:rPr>
              <a:t>TÉCNICO</a:t>
            </a:r>
            <a:endParaRPr lang="en-US" sz="4800" spc="727" dirty="0">
              <a:solidFill>
                <a:srgbClr val="FFFFFF"/>
              </a:solidFill>
              <a:latin typeface="Arial" pitchFamily="34" charset="0"/>
              <a:ea typeface="Roboto Bold"/>
              <a:cs typeface="Arial" pitchFamily="34" charset="0"/>
              <a:sym typeface="Roboto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5" name="Group 5"/>
          <p:cNvGrpSpPr>
            <a:grpSpLocks noChangeAspect="1"/>
          </p:cNvGrpSpPr>
          <p:nvPr/>
        </p:nvGrpSpPr>
        <p:grpSpPr>
          <a:xfrm>
            <a:off x="9813738" y="6535590"/>
            <a:ext cx="8632616" cy="8632616"/>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2"/>
              <a:stretch>
                <a:fillRect l="-16369" r="-16369"/>
              </a:stretch>
            </a:blipFill>
          </p:spPr>
          <p:txBody>
            <a:bodyPr/>
            <a:lstStyle/>
            <a:p>
              <a:endParaRPr lang="en-ZA" dirty="0"/>
            </a:p>
          </p:txBody>
        </p:sp>
        <p:sp>
          <p:nvSpPr>
            <p:cNvPr id="7" name="Freeform 7"/>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p:cNvSpPr txBox="1"/>
          <p:nvPr/>
        </p:nvSpPr>
        <p:spPr>
          <a:xfrm>
            <a:off x="372892" y="3189242"/>
            <a:ext cx="16162508" cy="3508653"/>
          </a:xfrm>
          <a:prstGeom prst="rect">
            <a:avLst/>
          </a:prstGeom>
        </p:spPr>
        <p:txBody>
          <a:bodyPr wrap="square" lIns="0" tIns="0" rIns="0" bIns="0" rtlCol="0" anchor="t">
            <a:spAutoFit/>
          </a:bodyPr>
          <a:lstStyle/>
          <a:p>
            <a:pPr marL="1028700" lvl="1"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Exploração.</a:t>
            </a:r>
          </a:p>
          <a:p>
            <a:pPr marL="1028700" lvl="1"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Indo mais fundo.</a:t>
            </a:r>
          </a:p>
          <a:p>
            <a:pPr marL="1028700" lvl="1"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Permanecendo por mais tempo.</a:t>
            </a:r>
          </a:p>
          <a:p>
            <a:pPr marL="1028700" lvl="1"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Desenvolvimento de Habilidades Pessoais.</a:t>
            </a:r>
            <a:endParaRPr lang="en-US" sz="1600" dirty="0">
              <a:solidFill>
                <a:srgbClr val="FFFFFF"/>
              </a:solidFill>
              <a:latin typeface="Arial" pitchFamily="34" charset="0"/>
              <a:ea typeface="Open Sans" panose="020B0606030504020204" pitchFamily="34" charset="0"/>
              <a:cs typeface="Arial" pitchFamily="34" charset="0"/>
              <a:sym typeface="Arial"/>
            </a:endParaRPr>
          </a:p>
        </p:txBody>
      </p:sp>
      <p:grpSp>
        <p:nvGrpSpPr>
          <p:cNvPr id="3" name="Group 3"/>
          <p:cNvGrpSpPr/>
          <p:nvPr/>
        </p:nvGrpSpPr>
        <p:grpSpPr>
          <a:xfrm>
            <a:off x="17259300" y="4316308"/>
            <a:ext cx="1654384" cy="165438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p:cNvGrpSpPr>
            <a:grpSpLocks noChangeAspect="1"/>
          </p:cNvGrpSpPr>
          <p:nvPr/>
        </p:nvGrpSpPr>
        <p:grpSpPr>
          <a:xfrm>
            <a:off x="9813738" y="-3821165"/>
            <a:ext cx="7642329" cy="7642329"/>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19669" r="-73253" b="-65305"/>
              </a:stretch>
            </a:blipFill>
          </p:spPr>
          <p:txBody>
            <a:bodyPr/>
            <a:lstStyle/>
            <a:p>
              <a:endParaRPr lang="en-ZA" dirty="0"/>
            </a:p>
          </p:txBody>
        </p:sp>
        <p:sp>
          <p:nvSpPr>
            <p:cNvPr id="10" name="Freeform 10"/>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p:cNvGrpSpPr/>
          <p:nvPr/>
        </p:nvGrpSpPr>
        <p:grpSpPr>
          <a:xfrm>
            <a:off x="8936402" y="8700090"/>
            <a:ext cx="764385" cy="76438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p:cNvGrpSpPr/>
          <p:nvPr/>
        </p:nvGrpSpPr>
        <p:grpSpPr>
          <a:xfrm>
            <a:off x="17066240" y="6161205"/>
            <a:ext cx="1015659" cy="101565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p:cNvSpPr/>
          <p:nvPr/>
        </p:nvSpPr>
        <p:spPr>
          <a:xfrm>
            <a:off x="372892" y="8846393"/>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4" cstate="print"/>
            <a:stretch>
              <a:fillRect l="-9948" t="-47146" b="-15820"/>
            </a:stretch>
          </a:blipFill>
        </p:spPr>
        <p:txBody>
          <a:bodyPr/>
          <a:lstStyle/>
          <a:p>
            <a:endParaRPr lang="en-ZA" dirty="0"/>
          </a:p>
        </p:txBody>
      </p:sp>
      <p:grpSp>
        <p:nvGrpSpPr>
          <p:cNvPr id="16" name="Group 16"/>
          <p:cNvGrpSpPr/>
          <p:nvPr/>
        </p:nvGrpSpPr>
        <p:grpSpPr>
          <a:xfrm>
            <a:off x="-1135958" y="542713"/>
            <a:ext cx="10047317" cy="1864484"/>
            <a:chOff x="0" y="0"/>
            <a:chExt cx="2646207" cy="614389"/>
          </a:xfrm>
        </p:grpSpPr>
        <p:sp>
          <p:nvSpPr>
            <p:cNvPr id="17" name="Freeform 17"/>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p:cNvSpPr txBox="1"/>
          <p:nvPr/>
        </p:nvSpPr>
        <p:spPr>
          <a:xfrm>
            <a:off x="897108" y="867024"/>
            <a:ext cx="7557038" cy="809261"/>
          </a:xfrm>
          <a:prstGeom prst="rect">
            <a:avLst/>
          </a:prstGeom>
        </p:spPr>
        <p:txBody>
          <a:bodyPr wrap="square" lIns="0" tIns="0" rIns="0" bIns="0" rtlCol="0" anchor="t">
            <a:spAutoFit/>
          </a:bodyPr>
          <a:lstStyle/>
          <a:p>
            <a:pPr>
              <a:lnSpc>
                <a:spcPct val="150000"/>
              </a:lnSpc>
              <a:spcBef>
                <a:spcPct val="0"/>
              </a:spcBef>
            </a:pPr>
            <a:r>
              <a:rPr lang="en-US" sz="4000" spc="300" dirty="0" err="1">
                <a:solidFill>
                  <a:schemeClr val="bg1"/>
                </a:solidFill>
                <a:latin typeface="Arial" pitchFamily="34" charset="0"/>
                <a:ea typeface="Roboto Bold" panose="02000000000000000000" charset="0"/>
                <a:cs typeface="Arial" pitchFamily="34" charset="0"/>
              </a:rPr>
              <a:t>POR</a:t>
            </a:r>
            <a:r>
              <a:rPr lang="en-US" sz="4000" spc="300" dirty="0">
                <a:solidFill>
                  <a:schemeClr val="bg1"/>
                </a:solidFill>
                <a:latin typeface="Arial" pitchFamily="34" charset="0"/>
                <a:ea typeface="Roboto Bold" panose="02000000000000000000" charset="0"/>
                <a:cs typeface="Arial" pitchFamily="34" charset="0"/>
              </a:rPr>
              <a:t> </a:t>
            </a:r>
            <a:r>
              <a:rPr lang="en-US" sz="4000" spc="300" dirty="0" err="1">
                <a:solidFill>
                  <a:schemeClr val="bg1"/>
                </a:solidFill>
                <a:latin typeface="Arial" pitchFamily="34" charset="0"/>
                <a:ea typeface="Roboto Bold" panose="02000000000000000000" charset="0"/>
                <a:cs typeface="Arial" pitchFamily="34" charset="0"/>
              </a:rPr>
              <a:t>QUE</a:t>
            </a:r>
            <a:r>
              <a:rPr lang="en-US" sz="4000" spc="300" dirty="0">
                <a:solidFill>
                  <a:schemeClr val="bg1"/>
                </a:solidFill>
                <a:latin typeface="Arial" pitchFamily="34" charset="0"/>
                <a:ea typeface="Roboto Bold" panose="02000000000000000000" charset="0"/>
                <a:cs typeface="Arial" pitchFamily="34" charset="0"/>
              </a:rPr>
              <a:t> </a:t>
            </a:r>
            <a:r>
              <a:rPr lang="en-US" sz="4000" spc="300" dirty="0" err="1">
                <a:solidFill>
                  <a:schemeClr val="bg1"/>
                </a:solidFill>
                <a:latin typeface="Arial" pitchFamily="34" charset="0"/>
                <a:ea typeface="Roboto Bold" panose="02000000000000000000" charset="0"/>
                <a:cs typeface="Arial" pitchFamily="34" charset="0"/>
              </a:rPr>
              <a:t>FAZEMOS</a:t>
            </a:r>
            <a:r>
              <a:rPr lang="en-US" sz="4000" spc="300" dirty="0">
                <a:solidFill>
                  <a:schemeClr val="bg1"/>
                </a:solidFill>
                <a:latin typeface="Arial" pitchFamily="34" charset="0"/>
                <a:ea typeface="Roboto Bold" panose="02000000000000000000" charset="0"/>
                <a:cs typeface="Arial" pitchFamily="34" charset="0"/>
              </a:rPr>
              <a:t> </a:t>
            </a:r>
            <a:r>
              <a:rPr lang="en-US" sz="4000" spc="300" dirty="0" err="1">
                <a:solidFill>
                  <a:schemeClr val="bg1"/>
                </a:solidFill>
                <a:latin typeface="Arial" pitchFamily="34" charset="0"/>
                <a:ea typeface="Roboto Bold" panose="02000000000000000000" charset="0"/>
                <a:cs typeface="Arial" pitchFamily="34" charset="0"/>
              </a:rPr>
              <a:t>ISSO</a:t>
            </a:r>
            <a:r>
              <a:rPr lang="en-US" sz="4000" spc="300" dirty="0">
                <a:solidFill>
                  <a:schemeClr val="bg1"/>
                </a:solidFill>
                <a:latin typeface="Arial" pitchFamily="34" charset="0"/>
                <a:ea typeface="Roboto Bold" panose="02000000000000000000" charset="0"/>
                <a:cs typeface="Arial" pitchFamily="34" charset="0"/>
              </a:rPr>
              <a:t>?</a:t>
            </a:r>
            <a:endParaRPr lang="en-US" sz="4000" spc="300" dirty="0">
              <a:solidFill>
                <a:schemeClr val="bg1"/>
              </a:solidFill>
              <a:latin typeface="Arial" pitchFamily="34" charset="0"/>
              <a:ea typeface="Roboto Bold" panose="02000000000000000000" charset="0"/>
              <a:cs typeface="Arial" pitchFamily="34" charset="0"/>
              <a:sym typeface="Roboto Bold"/>
            </a:endParaRPr>
          </a:p>
        </p:txBody>
      </p:sp>
    </p:spTree>
    <p:extLst>
      <p:ext uri="{BB962C8B-B14F-4D97-AF65-F5344CB8AC3E}">
        <p14:creationId xmlns:p14="http://schemas.microsoft.com/office/powerpoint/2010/main" val="214303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FCF46F3-03AA-1E1D-C29F-E32966F24503}"/>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2D469460-27FD-EA7E-8827-974952BADBD6}"/>
              </a:ext>
            </a:extLst>
          </p:cNvPr>
          <p:cNvGrpSpPr>
            <a:grpSpLocks noChangeAspect="1"/>
          </p:cNvGrpSpPr>
          <p:nvPr/>
        </p:nvGrpSpPr>
        <p:grpSpPr>
          <a:xfrm>
            <a:off x="9813738" y="6535590"/>
            <a:ext cx="8632616" cy="8632616"/>
            <a:chOff x="0" y="0"/>
            <a:chExt cx="6350000" cy="6350000"/>
          </a:xfrm>
        </p:grpSpPr>
        <p:sp>
          <p:nvSpPr>
            <p:cNvPr id="6" name="Freeform 6">
              <a:extLst>
                <a:ext uri="{FF2B5EF4-FFF2-40B4-BE49-F238E27FC236}">
                  <a16:creationId xmlns:a16="http://schemas.microsoft.com/office/drawing/2014/main" id="{021AAB93-2BCF-FA7A-78FE-23B4DB5C0404}"/>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2"/>
              <a:stretch>
                <a:fillRect l="-16369" r="-16369"/>
              </a:stretch>
            </a:blipFill>
          </p:spPr>
          <p:txBody>
            <a:bodyPr/>
            <a:lstStyle/>
            <a:p>
              <a:endParaRPr lang="en-ZA" dirty="0"/>
            </a:p>
          </p:txBody>
        </p:sp>
        <p:sp>
          <p:nvSpPr>
            <p:cNvPr id="7" name="Freeform 7">
              <a:extLst>
                <a:ext uri="{FF2B5EF4-FFF2-40B4-BE49-F238E27FC236}">
                  <a16:creationId xmlns:a16="http://schemas.microsoft.com/office/drawing/2014/main" id="{EA802B90-FA6F-1B5B-20FC-44C7B439974F}"/>
                </a:ext>
              </a:extLst>
            </p:cNvPr>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a:extLst>
              <a:ext uri="{FF2B5EF4-FFF2-40B4-BE49-F238E27FC236}">
                <a16:creationId xmlns:a16="http://schemas.microsoft.com/office/drawing/2014/main" id="{75DFD962-7396-D10B-C871-1E144D304866}"/>
              </a:ext>
            </a:extLst>
          </p:cNvPr>
          <p:cNvSpPr txBox="1"/>
          <p:nvPr/>
        </p:nvSpPr>
        <p:spPr>
          <a:xfrm>
            <a:off x="372892" y="3240591"/>
            <a:ext cx="15522396" cy="3415166"/>
          </a:xfrm>
          <a:prstGeom prst="rect">
            <a:avLst/>
          </a:prstGeom>
        </p:spPr>
        <p:txBody>
          <a:bodyPr wrap="square" lIns="0" tIns="0" rIns="0" bIns="0" rtlCol="0" anchor="t">
            <a:spAutoFit/>
          </a:bodyPr>
          <a:lstStyle/>
          <a:p>
            <a:pPr marL="1485900" lvl="2"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Equipamentos.</a:t>
            </a:r>
          </a:p>
          <a:p>
            <a:pPr marL="1485900" lvl="2"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Procedimentos de Segurança.</a:t>
            </a:r>
          </a:p>
          <a:p>
            <a:pPr marL="1485900" lvl="2" indent="-571500">
              <a:lnSpc>
                <a:spcPct val="150000"/>
              </a:lnSpc>
              <a:buFont typeface="Arial" panose="020B0604020202020204" pitchFamily="34" charset="0"/>
              <a:buChar char="•"/>
            </a:pPr>
            <a:r>
              <a:rPr lang="pt-BR" sz="3800" spc="300" dirty="0" err="1">
                <a:solidFill>
                  <a:schemeClr val="bg1"/>
                </a:solidFill>
                <a:latin typeface="Arial" pitchFamily="34" charset="0"/>
                <a:ea typeface="Open Sans" panose="020B0606030504020204" pitchFamily="34" charset="0"/>
                <a:cs typeface="Arial" pitchFamily="34" charset="0"/>
              </a:rPr>
              <a:t>Autossuficiente</a:t>
            </a:r>
            <a:r>
              <a:rPr lang="pt-BR" sz="3800" spc="300" dirty="0">
                <a:solidFill>
                  <a:schemeClr val="bg1"/>
                </a:solidFill>
                <a:latin typeface="Arial" pitchFamily="34" charset="0"/>
                <a:ea typeface="Open Sans" panose="020B0606030504020204" pitchFamily="34" charset="0"/>
                <a:cs typeface="Arial" pitchFamily="34" charset="0"/>
              </a:rPr>
              <a:t>.</a:t>
            </a:r>
          </a:p>
          <a:p>
            <a:pPr marL="1485900" lvl="2"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Planejamento de Mergulho.</a:t>
            </a:r>
            <a:endParaRPr lang="en-US" sz="3800" spc="300" dirty="0">
              <a:solidFill>
                <a:schemeClr val="bg1"/>
              </a:solidFill>
              <a:latin typeface="Arial" pitchFamily="34" charset="0"/>
              <a:ea typeface="Open Sans" panose="020B0606030504020204" pitchFamily="34" charset="0"/>
              <a:cs typeface="Arial" pitchFamily="34" charset="0"/>
              <a:sym typeface="Arial"/>
            </a:endParaRPr>
          </a:p>
        </p:txBody>
      </p:sp>
      <p:grpSp>
        <p:nvGrpSpPr>
          <p:cNvPr id="3" name="Group 3">
            <a:extLst>
              <a:ext uri="{FF2B5EF4-FFF2-40B4-BE49-F238E27FC236}">
                <a16:creationId xmlns:a16="http://schemas.microsoft.com/office/drawing/2014/main" id="{3957360B-59C4-629E-E157-2E0BDB7FAF8D}"/>
              </a:ext>
            </a:extLst>
          </p:cNvPr>
          <p:cNvGrpSpPr/>
          <p:nvPr/>
        </p:nvGrpSpPr>
        <p:grpSpPr>
          <a:xfrm>
            <a:off x="17259300" y="4316308"/>
            <a:ext cx="1654384" cy="1654384"/>
            <a:chOff x="0" y="0"/>
            <a:chExt cx="6350000" cy="6350000"/>
          </a:xfrm>
        </p:grpSpPr>
        <p:sp>
          <p:nvSpPr>
            <p:cNvPr id="4" name="Freeform 4">
              <a:extLst>
                <a:ext uri="{FF2B5EF4-FFF2-40B4-BE49-F238E27FC236}">
                  <a16:creationId xmlns:a16="http://schemas.microsoft.com/office/drawing/2014/main" id="{3B1F219F-0896-1725-D611-9A73C685533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a:extLst>
              <a:ext uri="{FF2B5EF4-FFF2-40B4-BE49-F238E27FC236}">
                <a16:creationId xmlns:a16="http://schemas.microsoft.com/office/drawing/2014/main" id="{E7392871-2EDF-8F6E-414C-BB1574B7A7AA}"/>
              </a:ext>
            </a:extLst>
          </p:cNvPr>
          <p:cNvGrpSpPr>
            <a:grpSpLocks noChangeAspect="1"/>
          </p:cNvGrpSpPr>
          <p:nvPr/>
        </p:nvGrpSpPr>
        <p:grpSpPr>
          <a:xfrm>
            <a:off x="9813738" y="-3821165"/>
            <a:ext cx="7642329" cy="7642329"/>
            <a:chOff x="0" y="0"/>
            <a:chExt cx="6350000" cy="6350000"/>
          </a:xfrm>
        </p:grpSpPr>
        <p:sp>
          <p:nvSpPr>
            <p:cNvPr id="9" name="Freeform 9">
              <a:extLst>
                <a:ext uri="{FF2B5EF4-FFF2-40B4-BE49-F238E27FC236}">
                  <a16:creationId xmlns:a16="http://schemas.microsoft.com/office/drawing/2014/main" id="{FC4A63E4-3776-65E6-D5F5-A102488A14BC}"/>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19669" r="-73253" b="-65305"/>
              </a:stretch>
            </a:blipFill>
          </p:spPr>
          <p:txBody>
            <a:bodyPr/>
            <a:lstStyle/>
            <a:p>
              <a:endParaRPr lang="en-ZA" dirty="0"/>
            </a:p>
          </p:txBody>
        </p:sp>
        <p:sp>
          <p:nvSpPr>
            <p:cNvPr id="10" name="Freeform 10">
              <a:extLst>
                <a:ext uri="{FF2B5EF4-FFF2-40B4-BE49-F238E27FC236}">
                  <a16:creationId xmlns:a16="http://schemas.microsoft.com/office/drawing/2014/main" id="{AEE445BB-4416-5D9D-471E-85131DB37959}"/>
                </a:ext>
              </a:extLst>
            </p:cNvPr>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a:extLst>
              <a:ext uri="{FF2B5EF4-FFF2-40B4-BE49-F238E27FC236}">
                <a16:creationId xmlns:a16="http://schemas.microsoft.com/office/drawing/2014/main" id="{A1080F18-355C-6B0D-E600-714B22BE8B47}"/>
              </a:ext>
            </a:extLst>
          </p:cNvPr>
          <p:cNvGrpSpPr/>
          <p:nvPr/>
        </p:nvGrpSpPr>
        <p:grpSpPr>
          <a:xfrm>
            <a:off x="8936402" y="8700090"/>
            <a:ext cx="764385" cy="764385"/>
            <a:chOff x="0" y="0"/>
            <a:chExt cx="6350000" cy="6350000"/>
          </a:xfrm>
        </p:grpSpPr>
        <p:sp>
          <p:nvSpPr>
            <p:cNvPr id="12" name="Freeform 12">
              <a:extLst>
                <a:ext uri="{FF2B5EF4-FFF2-40B4-BE49-F238E27FC236}">
                  <a16:creationId xmlns:a16="http://schemas.microsoft.com/office/drawing/2014/main" id="{9B6B223E-D19D-F8F8-9515-254C48FA1241}"/>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a:extLst>
              <a:ext uri="{FF2B5EF4-FFF2-40B4-BE49-F238E27FC236}">
                <a16:creationId xmlns:a16="http://schemas.microsoft.com/office/drawing/2014/main" id="{D4403D85-C606-4547-B7F2-D3E611CC21BF}"/>
              </a:ext>
            </a:extLst>
          </p:cNvPr>
          <p:cNvGrpSpPr/>
          <p:nvPr/>
        </p:nvGrpSpPr>
        <p:grpSpPr>
          <a:xfrm>
            <a:off x="16948237" y="6099711"/>
            <a:ext cx="1015659" cy="1015659"/>
            <a:chOff x="0" y="0"/>
            <a:chExt cx="6350000" cy="6350000"/>
          </a:xfrm>
        </p:grpSpPr>
        <p:sp>
          <p:nvSpPr>
            <p:cNvPr id="14" name="Freeform 14">
              <a:extLst>
                <a:ext uri="{FF2B5EF4-FFF2-40B4-BE49-F238E27FC236}">
                  <a16:creationId xmlns:a16="http://schemas.microsoft.com/office/drawing/2014/main" id="{621620F5-6D94-FC7D-1238-F4A5882C5C25}"/>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a:extLst>
              <a:ext uri="{FF2B5EF4-FFF2-40B4-BE49-F238E27FC236}">
                <a16:creationId xmlns:a16="http://schemas.microsoft.com/office/drawing/2014/main" id="{44F8026E-AE48-F882-7093-31B8D20DE14E}"/>
              </a:ext>
            </a:extLst>
          </p:cNvPr>
          <p:cNvSpPr/>
          <p:nvPr/>
        </p:nvSpPr>
        <p:spPr>
          <a:xfrm>
            <a:off x="372892" y="8846393"/>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4" cstate="print"/>
            <a:stretch>
              <a:fillRect l="-9948" t="-47146" b="-15820"/>
            </a:stretch>
          </a:blipFill>
        </p:spPr>
        <p:txBody>
          <a:bodyPr/>
          <a:lstStyle/>
          <a:p>
            <a:endParaRPr lang="en-ZA" dirty="0"/>
          </a:p>
        </p:txBody>
      </p:sp>
      <p:grpSp>
        <p:nvGrpSpPr>
          <p:cNvPr id="16" name="Group 16">
            <a:extLst>
              <a:ext uri="{FF2B5EF4-FFF2-40B4-BE49-F238E27FC236}">
                <a16:creationId xmlns:a16="http://schemas.microsoft.com/office/drawing/2014/main" id="{6E90E794-D911-AB2D-20F2-F62AE868E5CA}"/>
              </a:ext>
            </a:extLst>
          </p:cNvPr>
          <p:cNvGrpSpPr/>
          <p:nvPr/>
        </p:nvGrpSpPr>
        <p:grpSpPr>
          <a:xfrm>
            <a:off x="-986615" y="288016"/>
            <a:ext cx="10105174" cy="2047173"/>
            <a:chOff x="0" y="-47625"/>
            <a:chExt cx="2661445" cy="662014"/>
          </a:xfrm>
        </p:grpSpPr>
        <p:sp>
          <p:nvSpPr>
            <p:cNvPr id="17" name="Freeform 17">
              <a:extLst>
                <a:ext uri="{FF2B5EF4-FFF2-40B4-BE49-F238E27FC236}">
                  <a16:creationId xmlns:a16="http://schemas.microsoft.com/office/drawing/2014/main" id="{C1FF9DC1-580F-AC07-F95C-14459E700DA4}"/>
                </a:ext>
              </a:extLst>
            </p:cNvPr>
            <p:cNvSpPr/>
            <p:nvPr/>
          </p:nvSpPr>
          <p:spPr>
            <a:xfrm>
              <a:off x="15238" y="-25267"/>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a:extLst>
                <a:ext uri="{FF2B5EF4-FFF2-40B4-BE49-F238E27FC236}">
                  <a16:creationId xmlns:a16="http://schemas.microsoft.com/office/drawing/2014/main" id="{E69F3CF2-D0A7-B36B-47D8-457A68D1756A}"/>
                </a:ext>
              </a:extLst>
            </p:cNvPr>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a:extLst>
              <a:ext uri="{FF2B5EF4-FFF2-40B4-BE49-F238E27FC236}">
                <a16:creationId xmlns:a16="http://schemas.microsoft.com/office/drawing/2014/main" id="{08B617AB-4BAB-A597-9A59-47D227F0C216}"/>
              </a:ext>
            </a:extLst>
          </p:cNvPr>
          <p:cNvSpPr txBox="1"/>
          <p:nvPr/>
        </p:nvSpPr>
        <p:spPr>
          <a:xfrm>
            <a:off x="857192" y="285716"/>
            <a:ext cx="10287072" cy="1905843"/>
          </a:xfrm>
          <a:prstGeom prst="rect">
            <a:avLst/>
          </a:prstGeom>
        </p:spPr>
        <p:txBody>
          <a:bodyPr wrap="square" lIns="0" tIns="0" rIns="0" bIns="0" rtlCol="0" anchor="t">
            <a:spAutoFit/>
          </a:bodyPr>
          <a:lstStyle/>
          <a:p>
            <a:pPr>
              <a:lnSpc>
                <a:spcPct val="150000"/>
              </a:lnSpc>
              <a:spcBef>
                <a:spcPct val="0"/>
              </a:spcBef>
            </a:pPr>
            <a:r>
              <a:rPr lang="pt-BR" sz="4400" spc="300" dirty="0">
                <a:solidFill>
                  <a:schemeClr val="bg1"/>
                </a:solidFill>
                <a:latin typeface="Arial" pitchFamily="34" charset="0"/>
                <a:ea typeface="Roboto Bold" panose="02000000000000000000" charset="0"/>
                <a:cs typeface="Arial" pitchFamily="34" charset="0"/>
              </a:rPr>
              <a:t>POR QUE PRECISO DE TREINAMENTO?</a:t>
            </a:r>
            <a:endParaRPr lang="en-US" sz="4400" spc="727" dirty="0">
              <a:solidFill>
                <a:schemeClr val="bg1"/>
              </a:solidFill>
              <a:latin typeface="Arial" pitchFamily="34" charset="0"/>
              <a:ea typeface="Roboto Bold" panose="02000000000000000000" charset="0"/>
              <a:cs typeface="Arial" pitchFamily="34" charset="0"/>
              <a:sym typeface="Roboto Bold"/>
            </a:endParaRPr>
          </a:p>
        </p:txBody>
      </p:sp>
    </p:spTree>
    <p:extLst>
      <p:ext uri="{BB962C8B-B14F-4D97-AF65-F5344CB8AC3E}">
        <p14:creationId xmlns:p14="http://schemas.microsoft.com/office/powerpoint/2010/main" val="52451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5" name="Group 5"/>
          <p:cNvGrpSpPr>
            <a:grpSpLocks noChangeAspect="1"/>
          </p:cNvGrpSpPr>
          <p:nvPr/>
        </p:nvGrpSpPr>
        <p:grpSpPr>
          <a:xfrm>
            <a:off x="9813738" y="6535590"/>
            <a:ext cx="8632616" cy="8632616"/>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2"/>
              <a:stretch>
                <a:fillRect l="-16369" r="-16369"/>
              </a:stretch>
            </a:blipFill>
          </p:spPr>
          <p:txBody>
            <a:bodyPr/>
            <a:lstStyle/>
            <a:p>
              <a:endParaRPr lang="en-ZA" dirty="0"/>
            </a:p>
          </p:txBody>
        </p:sp>
        <p:sp>
          <p:nvSpPr>
            <p:cNvPr id="7" name="Freeform 7"/>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p:cNvSpPr txBox="1"/>
          <p:nvPr/>
        </p:nvSpPr>
        <p:spPr>
          <a:xfrm>
            <a:off x="670930" y="3274740"/>
            <a:ext cx="16535400" cy="3508653"/>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Caminho do Circuito Aberto.</a:t>
            </a:r>
          </a:p>
          <a:p>
            <a:pPr marL="571500"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Caminho do </a:t>
            </a:r>
            <a:r>
              <a:rPr lang="pt-BR" sz="3800" spc="300" dirty="0" err="1">
                <a:solidFill>
                  <a:schemeClr val="bg1"/>
                </a:solidFill>
                <a:latin typeface="Arial" pitchFamily="34" charset="0"/>
                <a:ea typeface="Open Sans" panose="020B0606030504020204" pitchFamily="34" charset="0"/>
                <a:cs typeface="Arial" pitchFamily="34" charset="0"/>
              </a:rPr>
              <a:t>CCR</a:t>
            </a:r>
            <a:r>
              <a:rPr lang="pt-BR" sz="3800" spc="300" dirty="0">
                <a:solidFill>
                  <a:schemeClr val="bg1"/>
                </a:solidFill>
                <a:latin typeface="Arial" pitchFamily="34" charset="0"/>
                <a:ea typeface="Open Sans" panose="020B0606030504020204" pitchFamily="34" charset="0"/>
                <a:cs typeface="Arial" pitchFamily="34" charset="0"/>
              </a:rPr>
              <a:t>.</a:t>
            </a:r>
          </a:p>
          <a:p>
            <a:pPr marL="571500"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Overhead.</a:t>
            </a:r>
          </a:p>
          <a:p>
            <a:pPr marL="571500" indent="-571500">
              <a:lnSpc>
                <a:spcPct val="150000"/>
              </a:lnSpc>
              <a:buFont typeface="Arial" panose="020B0604020202020204" pitchFamily="34" charset="0"/>
              <a:buChar char="•"/>
            </a:pPr>
            <a:r>
              <a:rPr lang="pt-BR" sz="3800" spc="300" dirty="0">
                <a:solidFill>
                  <a:schemeClr val="bg1"/>
                </a:solidFill>
                <a:latin typeface="Arial" pitchFamily="34" charset="0"/>
                <a:ea typeface="Open Sans" panose="020B0606030504020204" pitchFamily="34" charset="0"/>
                <a:cs typeface="Arial" pitchFamily="34" charset="0"/>
              </a:rPr>
              <a:t>Tornando-se um Instrutor</a:t>
            </a:r>
            <a:r>
              <a:rPr lang="pt-BR" sz="3800" b="1" spc="300" dirty="0">
                <a:solidFill>
                  <a:schemeClr val="bg1"/>
                </a:solidFill>
                <a:latin typeface="Arial" pitchFamily="34" charset="0"/>
                <a:ea typeface="Open Sans" panose="020B0606030504020204" pitchFamily="34" charset="0"/>
                <a:cs typeface="Arial" pitchFamily="34" charset="0"/>
              </a:rPr>
              <a:t>.</a:t>
            </a:r>
            <a:endParaRPr lang="en-US" sz="1600" dirty="0">
              <a:solidFill>
                <a:srgbClr val="FFFFFF"/>
              </a:solidFill>
              <a:latin typeface="Arial" pitchFamily="34" charset="0"/>
              <a:ea typeface="Open Sans" panose="020B0606030504020204" pitchFamily="34" charset="0"/>
              <a:cs typeface="Arial" pitchFamily="34" charset="0"/>
              <a:sym typeface="Arial"/>
            </a:endParaRPr>
          </a:p>
        </p:txBody>
      </p:sp>
      <p:grpSp>
        <p:nvGrpSpPr>
          <p:cNvPr id="3" name="Group 3"/>
          <p:cNvGrpSpPr/>
          <p:nvPr/>
        </p:nvGrpSpPr>
        <p:grpSpPr>
          <a:xfrm>
            <a:off x="17259300" y="4316308"/>
            <a:ext cx="1654384" cy="165438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p:cNvGrpSpPr>
            <a:grpSpLocks noChangeAspect="1"/>
          </p:cNvGrpSpPr>
          <p:nvPr/>
        </p:nvGrpSpPr>
        <p:grpSpPr>
          <a:xfrm>
            <a:off x="9813738" y="-3821165"/>
            <a:ext cx="7642329" cy="7642329"/>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19669" r="-73253" b="-65305"/>
              </a:stretch>
            </a:blipFill>
          </p:spPr>
          <p:txBody>
            <a:bodyPr/>
            <a:lstStyle/>
            <a:p>
              <a:endParaRPr lang="en-ZA" dirty="0"/>
            </a:p>
          </p:txBody>
        </p:sp>
        <p:sp>
          <p:nvSpPr>
            <p:cNvPr id="10" name="Freeform 10"/>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p:cNvGrpSpPr/>
          <p:nvPr/>
        </p:nvGrpSpPr>
        <p:grpSpPr>
          <a:xfrm>
            <a:off x="8936402" y="8700090"/>
            <a:ext cx="764385" cy="76438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p:cNvGrpSpPr/>
          <p:nvPr/>
        </p:nvGrpSpPr>
        <p:grpSpPr>
          <a:xfrm>
            <a:off x="16948237" y="6203171"/>
            <a:ext cx="1015659" cy="101565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p:cNvSpPr/>
          <p:nvPr/>
        </p:nvSpPr>
        <p:spPr>
          <a:xfrm>
            <a:off x="372892" y="8846393"/>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4" cstate="print"/>
            <a:stretch>
              <a:fillRect l="-9948" t="-47146" b="-15820"/>
            </a:stretch>
          </a:blipFill>
        </p:spPr>
        <p:txBody>
          <a:bodyPr/>
          <a:lstStyle/>
          <a:p>
            <a:endParaRPr lang="en-ZA" dirty="0"/>
          </a:p>
        </p:txBody>
      </p:sp>
      <p:grpSp>
        <p:nvGrpSpPr>
          <p:cNvPr id="16" name="Group 16"/>
          <p:cNvGrpSpPr/>
          <p:nvPr/>
        </p:nvGrpSpPr>
        <p:grpSpPr>
          <a:xfrm>
            <a:off x="-903317" y="435289"/>
            <a:ext cx="10047317" cy="1899899"/>
            <a:chOff x="0" y="0"/>
            <a:chExt cx="2646207" cy="614389"/>
          </a:xfrm>
        </p:grpSpPr>
        <p:sp>
          <p:nvSpPr>
            <p:cNvPr id="17" name="Freeform 17"/>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p:cNvSpPr txBox="1"/>
          <p:nvPr/>
        </p:nvSpPr>
        <p:spPr>
          <a:xfrm>
            <a:off x="847255" y="732647"/>
            <a:ext cx="8293195" cy="984885"/>
          </a:xfrm>
          <a:prstGeom prst="rect">
            <a:avLst/>
          </a:prstGeom>
        </p:spPr>
        <p:txBody>
          <a:bodyPr wrap="square" lIns="0" tIns="0" rIns="0" bIns="0" rtlCol="0" anchor="t">
            <a:spAutoFit/>
          </a:bodyPr>
          <a:lstStyle/>
          <a:p>
            <a:pPr algn="l">
              <a:lnSpc>
                <a:spcPct val="150000"/>
              </a:lnSpc>
              <a:spcBef>
                <a:spcPct val="0"/>
              </a:spcBef>
            </a:pPr>
            <a:r>
              <a:rPr lang="en-US" sz="4800" spc="300" dirty="0">
                <a:solidFill>
                  <a:srgbClr val="FFFFFF"/>
                </a:solidFill>
                <a:latin typeface="Arial" pitchFamily="34" charset="0"/>
                <a:ea typeface="Roboto Bold"/>
                <a:cs typeface="Arial" pitchFamily="34" charset="0"/>
                <a:sym typeface="Roboto Bold"/>
              </a:rPr>
              <a:t>O </a:t>
            </a:r>
            <a:r>
              <a:rPr lang="en-US" sz="4800" spc="300" dirty="0" err="1">
                <a:solidFill>
                  <a:srgbClr val="FFFFFF"/>
                </a:solidFill>
                <a:latin typeface="Arial" pitchFamily="34" charset="0"/>
                <a:ea typeface="Roboto Bold"/>
                <a:cs typeface="Arial" pitchFamily="34" charset="0"/>
                <a:sym typeface="Roboto Bold"/>
              </a:rPr>
              <a:t>SISTEMA</a:t>
            </a:r>
            <a:r>
              <a:rPr lang="en-US" sz="4800" spc="300" dirty="0">
                <a:solidFill>
                  <a:srgbClr val="FFFFFF"/>
                </a:solidFill>
                <a:latin typeface="Arial" pitchFamily="34" charset="0"/>
                <a:ea typeface="Roboto Bold"/>
                <a:cs typeface="Arial" pitchFamily="34" charset="0"/>
                <a:sym typeface="Roboto Bold"/>
              </a:rPr>
              <a:t> RAID</a:t>
            </a:r>
          </a:p>
        </p:txBody>
      </p:sp>
    </p:spTree>
    <p:extLst>
      <p:ext uri="{BB962C8B-B14F-4D97-AF65-F5344CB8AC3E}">
        <p14:creationId xmlns:p14="http://schemas.microsoft.com/office/powerpoint/2010/main" val="215802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5" name="Group 5"/>
          <p:cNvGrpSpPr>
            <a:grpSpLocks noChangeAspect="1"/>
          </p:cNvGrpSpPr>
          <p:nvPr/>
        </p:nvGrpSpPr>
        <p:grpSpPr>
          <a:xfrm>
            <a:off x="10245572" y="8095828"/>
            <a:ext cx="8632616" cy="8632616"/>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6369" r="-16369"/>
              </a:stretch>
            </a:blipFill>
          </p:spPr>
          <p:txBody>
            <a:bodyPr/>
            <a:lstStyle/>
            <a:p>
              <a:endParaRPr lang="en-ZA" dirty="0"/>
            </a:p>
          </p:txBody>
        </p:sp>
        <p:sp>
          <p:nvSpPr>
            <p:cNvPr id="7" name="Freeform 7"/>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p:cNvSpPr txBox="1"/>
          <p:nvPr/>
        </p:nvSpPr>
        <p:spPr>
          <a:xfrm>
            <a:off x="410388" y="3129701"/>
            <a:ext cx="17052028" cy="3947234"/>
          </a:xfrm>
          <a:prstGeom prst="rect">
            <a:avLst/>
          </a:prstGeom>
        </p:spPr>
        <p:txBody>
          <a:bodyPr wrap="square" lIns="0" tIns="0" rIns="0" bIns="0" rtlCol="0" anchor="t">
            <a:spAutoFit/>
          </a:bodyPr>
          <a:lstStyle/>
          <a:p>
            <a:pPr marL="0" indent="0">
              <a:lnSpc>
                <a:spcPct val="150000"/>
              </a:lnSpc>
              <a:buNone/>
            </a:pPr>
            <a:r>
              <a:rPr lang="en-US" sz="4400" b="1" spc="300" dirty="0">
                <a:solidFill>
                  <a:srgbClr val="F26122"/>
                </a:solidFill>
                <a:latin typeface="Arial" pitchFamily="34" charset="0"/>
                <a:ea typeface="Open Sans" panose="020B0606030504020204" pitchFamily="34" charset="0"/>
                <a:cs typeface="Arial" pitchFamily="34" charset="0"/>
              </a:rPr>
              <a:t>Deco 40</a:t>
            </a:r>
          </a:p>
          <a:p>
            <a:pPr marL="0" indent="0">
              <a:lnSpc>
                <a:spcPct val="150000"/>
              </a:lnSpc>
              <a:buNone/>
            </a:pPr>
            <a:endParaRPr lang="en-US" sz="1500" b="1" spc="300" dirty="0">
              <a:solidFill>
                <a:srgbClr val="F26122"/>
              </a:solidFill>
              <a:latin typeface="Arial" pitchFamily="34" charset="0"/>
              <a:ea typeface="Open Sans" panose="020B0606030504020204" pitchFamily="34" charset="0"/>
              <a:cs typeface="Arial" pitchFamily="34" charset="0"/>
            </a:endParaRPr>
          </a:p>
          <a:p>
            <a:pPr marL="571500" indent="-571500">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Destinado ao Mergulhador Recreativo – a Filosofia do Deco 40 é, principalmente, um programa de descompressão recreativa.</a:t>
            </a:r>
          </a:p>
          <a:p>
            <a:pPr marL="571500" indent="-571500">
              <a:buFont typeface="Arial" panose="020B0604020202020204" pitchFamily="34" charset="0"/>
              <a:buChar char="•"/>
            </a:pPr>
            <a:endParaRPr lang="pt-BR" sz="3600" spc="300" dirty="0">
              <a:solidFill>
                <a:schemeClr val="bg1"/>
              </a:solidFill>
              <a:latin typeface="Arial" pitchFamily="34" charset="0"/>
              <a:ea typeface="Open Sans" panose="020B0606030504020204" pitchFamily="34" charset="0"/>
              <a:cs typeface="Arial" pitchFamily="34" charset="0"/>
            </a:endParaRPr>
          </a:p>
          <a:p>
            <a:pPr marL="571500" indent="-571500">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Um cilindro </a:t>
            </a:r>
            <a:r>
              <a:rPr lang="pt-BR" sz="3600" spc="300" dirty="0" err="1">
                <a:solidFill>
                  <a:schemeClr val="bg1"/>
                </a:solidFill>
                <a:latin typeface="Arial" pitchFamily="34" charset="0"/>
                <a:ea typeface="Open Sans" panose="020B0606030504020204" pitchFamily="34" charset="0"/>
                <a:cs typeface="Arial" pitchFamily="34" charset="0"/>
              </a:rPr>
              <a:t>bailout</a:t>
            </a:r>
            <a:r>
              <a:rPr lang="pt-BR" sz="3600" spc="300" dirty="0">
                <a:solidFill>
                  <a:schemeClr val="bg1"/>
                </a:solidFill>
                <a:latin typeface="Arial" pitchFamily="34" charset="0"/>
                <a:ea typeface="Open Sans" panose="020B0606030504020204" pitchFamily="34" charset="0"/>
                <a:cs typeface="Arial" pitchFamily="34" charset="0"/>
              </a:rPr>
              <a:t>.</a:t>
            </a:r>
            <a:endParaRPr lang="en-US" sz="2000" spc="300" dirty="0">
              <a:solidFill>
                <a:schemeClr val="bg1"/>
              </a:solidFill>
              <a:latin typeface="Arial" pitchFamily="34" charset="0"/>
              <a:ea typeface="Open Sans" panose="020B0606030504020204" pitchFamily="34" charset="0"/>
              <a:cs typeface="Arial" pitchFamily="34" charset="0"/>
            </a:endParaRPr>
          </a:p>
          <a:p>
            <a:pPr algn="l">
              <a:lnSpc>
                <a:spcPct val="150000"/>
              </a:lnSpc>
            </a:pPr>
            <a:endParaRPr lang="en-US" sz="1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3" name="Group 3"/>
          <p:cNvGrpSpPr/>
          <p:nvPr/>
        </p:nvGrpSpPr>
        <p:grpSpPr>
          <a:xfrm>
            <a:off x="17787998" y="4357682"/>
            <a:ext cx="1654384" cy="165438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p:cNvGrpSpPr>
            <a:grpSpLocks noChangeAspect="1"/>
          </p:cNvGrpSpPr>
          <p:nvPr/>
        </p:nvGrpSpPr>
        <p:grpSpPr>
          <a:xfrm>
            <a:off x="10267885" y="-4433692"/>
            <a:ext cx="7642329" cy="7642329"/>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4"/>
              <a:stretch>
                <a:fillRect l="-119669" r="-73253" b="-65305"/>
              </a:stretch>
            </a:blipFill>
          </p:spPr>
          <p:txBody>
            <a:bodyPr/>
            <a:lstStyle/>
            <a:p>
              <a:endParaRPr lang="en-ZA" dirty="0"/>
            </a:p>
          </p:txBody>
        </p:sp>
        <p:sp>
          <p:nvSpPr>
            <p:cNvPr id="10" name="Freeform 10"/>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p:cNvGrpSpPr/>
          <p:nvPr/>
        </p:nvGrpSpPr>
        <p:grpSpPr>
          <a:xfrm>
            <a:off x="8936402" y="8700090"/>
            <a:ext cx="764385" cy="76438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p:cNvGrpSpPr/>
          <p:nvPr/>
        </p:nvGrpSpPr>
        <p:grpSpPr>
          <a:xfrm>
            <a:off x="16861953" y="6237270"/>
            <a:ext cx="1015659" cy="101565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p:cNvSpPr/>
          <p:nvPr/>
        </p:nvSpPr>
        <p:spPr>
          <a:xfrm>
            <a:off x="372892" y="8846393"/>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5" cstate="print"/>
            <a:stretch>
              <a:fillRect l="-9948" t="-47146" b="-15820"/>
            </a:stretch>
          </a:blipFill>
        </p:spPr>
        <p:txBody>
          <a:bodyPr/>
          <a:lstStyle/>
          <a:p>
            <a:endParaRPr lang="en-ZA" dirty="0"/>
          </a:p>
        </p:txBody>
      </p:sp>
      <p:grpSp>
        <p:nvGrpSpPr>
          <p:cNvPr id="16" name="Group 16"/>
          <p:cNvGrpSpPr/>
          <p:nvPr/>
        </p:nvGrpSpPr>
        <p:grpSpPr>
          <a:xfrm>
            <a:off x="-181905" y="628147"/>
            <a:ext cx="10047317" cy="1727146"/>
            <a:chOff x="0" y="0"/>
            <a:chExt cx="2646207" cy="614389"/>
          </a:xfrm>
        </p:grpSpPr>
        <p:sp>
          <p:nvSpPr>
            <p:cNvPr id="17" name="Freeform 17"/>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p:cNvSpPr txBox="1"/>
          <p:nvPr/>
        </p:nvSpPr>
        <p:spPr>
          <a:xfrm>
            <a:off x="357126" y="785782"/>
            <a:ext cx="9501189" cy="1477328"/>
          </a:xfrm>
          <a:prstGeom prst="rect">
            <a:avLst/>
          </a:prstGeom>
        </p:spPr>
        <p:txBody>
          <a:bodyPr wrap="square" lIns="0" tIns="0" rIns="0" bIns="0" rtlCol="0" anchor="t">
            <a:spAutoFit/>
          </a:bodyPr>
          <a:lstStyle/>
          <a:p>
            <a:pPr algn="l">
              <a:spcBef>
                <a:spcPct val="0"/>
              </a:spcBef>
            </a:pPr>
            <a:r>
              <a:rPr lang="en-US" sz="4800" spc="300" dirty="0" err="1">
                <a:solidFill>
                  <a:srgbClr val="FFFFFF"/>
                </a:solidFill>
                <a:latin typeface="Arial" pitchFamily="34" charset="0"/>
                <a:ea typeface="Roboto Bold"/>
                <a:cs typeface="Arial" pitchFamily="34" charset="0"/>
                <a:sym typeface="Roboto Bold"/>
              </a:rPr>
              <a:t>CAMINHO</a:t>
            </a:r>
            <a:r>
              <a:rPr lang="en-US" sz="4800" spc="300" dirty="0">
                <a:solidFill>
                  <a:srgbClr val="FFFFFF"/>
                </a:solidFill>
                <a:latin typeface="Arial" pitchFamily="34" charset="0"/>
                <a:ea typeface="Roboto Bold"/>
                <a:cs typeface="Arial" pitchFamily="34" charset="0"/>
                <a:sym typeface="Roboto Bold"/>
              </a:rPr>
              <a:t> DO </a:t>
            </a:r>
            <a:r>
              <a:rPr lang="en-US" sz="4800" spc="300" dirty="0" err="1">
                <a:solidFill>
                  <a:srgbClr val="FFFFFF"/>
                </a:solidFill>
                <a:latin typeface="Arial" pitchFamily="34" charset="0"/>
                <a:ea typeface="Roboto Bold"/>
                <a:cs typeface="Arial" pitchFamily="34" charset="0"/>
                <a:sym typeface="Roboto Bold"/>
              </a:rPr>
              <a:t>CIRCUITO</a:t>
            </a:r>
            <a:r>
              <a:rPr lang="en-US" sz="4800" spc="300" dirty="0">
                <a:solidFill>
                  <a:srgbClr val="FFFFFF"/>
                </a:solidFill>
                <a:latin typeface="Arial" pitchFamily="34" charset="0"/>
                <a:ea typeface="Roboto Bold"/>
                <a:cs typeface="Arial" pitchFamily="34" charset="0"/>
                <a:sym typeface="Roboto Bold"/>
              </a:rPr>
              <a:t> </a:t>
            </a:r>
            <a:r>
              <a:rPr lang="en-US" sz="4800" spc="300" dirty="0" err="1">
                <a:solidFill>
                  <a:srgbClr val="FFFFFF"/>
                </a:solidFill>
                <a:latin typeface="Arial" pitchFamily="34" charset="0"/>
                <a:ea typeface="Roboto Bold"/>
                <a:cs typeface="Arial" pitchFamily="34" charset="0"/>
                <a:sym typeface="Roboto Bold"/>
              </a:rPr>
              <a:t>ABERTO</a:t>
            </a:r>
            <a:endParaRPr lang="en-US" sz="4800" spc="300" dirty="0">
              <a:solidFill>
                <a:srgbClr val="FFFFFF"/>
              </a:solidFill>
              <a:latin typeface="Arial" pitchFamily="34" charset="0"/>
              <a:ea typeface="Roboto Bold"/>
              <a:cs typeface="Arial" pitchFamily="34" charset="0"/>
              <a:sym typeface="Roboto Bold"/>
            </a:endParaRPr>
          </a:p>
        </p:txBody>
      </p:sp>
    </p:spTree>
    <p:extLst>
      <p:ext uri="{BB962C8B-B14F-4D97-AF65-F5344CB8AC3E}">
        <p14:creationId xmlns:p14="http://schemas.microsoft.com/office/powerpoint/2010/main" val="100809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E573326A-4A72-1DE1-E488-6AC7FB83800E}"/>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82392EE3-F200-1446-D970-01FD5795178A}"/>
              </a:ext>
            </a:extLst>
          </p:cNvPr>
          <p:cNvGrpSpPr>
            <a:grpSpLocks noChangeAspect="1"/>
          </p:cNvGrpSpPr>
          <p:nvPr/>
        </p:nvGrpSpPr>
        <p:grpSpPr>
          <a:xfrm>
            <a:off x="10245572" y="8095828"/>
            <a:ext cx="8632616" cy="8632616"/>
            <a:chOff x="0" y="0"/>
            <a:chExt cx="6350000" cy="6350000"/>
          </a:xfrm>
        </p:grpSpPr>
        <p:sp>
          <p:nvSpPr>
            <p:cNvPr id="6" name="Freeform 6">
              <a:extLst>
                <a:ext uri="{FF2B5EF4-FFF2-40B4-BE49-F238E27FC236}">
                  <a16:creationId xmlns:a16="http://schemas.microsoft.com/office/drawing/2014/main" id="{1E4A23A9-5BAF-A6C4-FDB6-E1489719FFED}"/>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3"/>
              <a:stretch>
                <a:fillRect l="-16369" r="-16369"/>
              </a:stretch>
            </a:blipFill>
          </p:spPr>
          <p:txBody>
            <a:bodyPr/>
            <a:lstStyle/>
            <a:p>
              <a:endParaRPr lang="en-ZA" dirty="0"/>
            </a:p>
          </p:txBody>
        </p:sp>
        <p:sp>
          <p:nvSpPr>
            <p:cNvPr id="7" name="Freeform 7">
              <a:extLst>
                <a:ext uri="{FF2B5EF4-FFF2-40B4-BE49-F238E27FC236}">
                  <a16:creationId xmlns:a16="http://schemas.microsoft.com/office/drawing/2014/main" id="{2651F710-79A1-6BE5-3692-BCAED530603B}"/>
                </a:ext>
              </a:extLst>
            </p:cNvPr>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sp>
        <p:nvSpPr>
          <p:cNvPr id="2" name="TextBox 2">
            <a:extLst>
              <a:ext uri="{FF2B5EF4-FFF2-40B4-BE49-F238E27FC236}">
                <a16:creationId xmlns:a16="http://schemas.microsoft.com/office/drawing/2014/main" id="{B7DFCC6A-00FD-0726-3341-646D468510E7}"/>
              </a:ext>
            </a:extLst>
          </p:cNvPr>
          <p:cNvSpPr txBox="1"/>
          <p:nvPr/>
        </p:nvSpPr>
        <p:spPr>
          <a:xfrm>
            <a:off x="490912" y="3308985"/>
            <a:ext cx="17306175" cy="4339650"/>
          </a:xfrm>
          <a:prstGeom prst="rect">
            <a:avLst/>
          </a:prstGeom>
        </p:spPr>
        <p:txBody>
          <a:bodyPr wrap="square" lIns="0" tIns="0" rIns="0" bIns="0" rtlCol="0" anchor="t">
            <a:spAutoFit/>
          </a:bodyPr>
          <a:lstStyle/>
          <a:p>
            <a:pPr lvl="2">
              <a:lnSpc>
                <a:spcPct val="150000"/>
              </a:lnSpc>
            </a:pPr>
            <a:endParaRPr lang="en-US" sz="20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600" spc="300" dirty="0" err="1">
                <a:solidFill>
                  <a:schemeClr val="bg1"/>
                </a:solidFill>
                <a:latin typeface="Arial" pitchFamily="34" charset="0"/>
                <a:ea typeface="Open Sans" panose="020B0606030504020204" pitchFamily="34" charset="0"/>
                <a:cs typeface="Arial" pitchFamily="34" charset="0"/>
              </a:rPr>
              <a:t>Ajustes</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mínimos</a:t>
            </a:r>
            <a:r>
              <a:rPr lang="en-US" sz="3600" spc="300" dirty="0">
                <a:solidFill>
                  <a:schemeClr val="bg1"/>
                </a:solidFill>
                <a:latin typeface="Arial" pitchFamily="34" charset="0"/>
                <a:ea typeface="Open Sans" panose="020B0606030504020204" pitchFamily="34" charset="0"/>
                <a:cs typeface="Arial" pitchFamily="34" charset="0"/>
              </a:rPr>
              <a:t> no kit </a:t>
            </a:r>
            <a:r>
              <a:rPr lang="en-US" sz="3600" spc="300" dirty="0" err="1">
                <a:solidFill>
                  <a:schemeClr val="bg1"/>
                </a:solidFill>
                <a:latin typeface="Arial" pitchFamily="34" charset="0"/>
                <a:ea typeface="Open Sans" panose="020B0606030504020204" pitchFamily="34" charset="0"/>
                <a:cs typeface="Arial" pitchFamily="34" charset="0"/>
              </a:rPr>
              <a:t>em</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relação</a:t>
            </a:r>
            <a:r>
              <a:rPr lang="en-US" sz="3600" spc="300" dirty="0">
                <a:solidFill>
                  <a:schemeClr val="bg1"/>
                </a:solidFill>
                <a:latin typeface="Arial" pitchFamily="34" charset="0"/>
                <a:ea typeface="Open Sans" panose="020B0606030504020204" pitchFamily="34" charset="0"/>
                <a:cs typeface="Arial" pitchFamily="34" charset="0"/>
              </a:rPr>
              <a:t> à </a:t>
            </a:r>
            <a:r>
              <a:rPr lang="en-US" sz="3600" spc="300" dirty="0" err="1">
                <a:solidFill>
                  <a:schemeClr val="bg1"/>
                </a:solidFill>
                <a:latin typeface="Arial" pitchFamily="34" charset="0"/>
                <a:ea typeface="Open Sans" panose="020B0606030504020204" pitchFamily="34" charset="0"/>
                <a:cs typeface="Arial" pitchFamily="34" charset="0"/>
              </a:rPr>
              <a:t>configuração</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recreativa</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padrão</a:t>
            </a:r>
            <a:r>
              <a:rPr lang="en-US" sz="3600" spc="300" dirty="0">
                <a:solidFill>
                  <a:schemeClr val="bg1"/>
                </a:solidFill>
                <a:latin typeface="Arial" pitchFamily="34" charset="0"/>
                <a:ea typeface="Open Sans" panose="020B0606030504020204" pitchFamily="34" charset="0"/>
                <a:cs typeface="Arial" pitchFamily="34" charset="0"/>
              </a:rPr>
              <a:t>:</a:t>
            </a:r>
          </a:p>
          <a:p>
            <a:pPr marL="1485900" lvl="2" indent="-571500">
              <a:buFont typeface="Courier New" panose="02070309020205020404" pitchFamily="49" charset="0"/>
              <a:buChar char="o"/>
            </a:pPr>
            <a:r>
              <a:rPr lang="pt-BR" sz="3600" spc="300" dirty="0">
                <a:solidFill>
                  <a:schemeClr val="bg1"/>
                </a:solidFill>
                <a:latin typeface="Arial" pitchFamily="34" charset="0"/>
                <a:ea typeface="Open Sans" panose="020B0606030504020204" pitchFamily="34" charset="0"/>
                <a:cs typeface="Arial" pitchFamily="34" charset="0"/>
              </a:rPr>
              <a:t>Pode usar um BCD padrão – Necessita de </a:t>
            </a:r>
            <a:r>
              <a:rPr lang="pt-BR" sz="3600" spc="300" dirty="0" err="1">
                <a:solidFill>
                  <a:schemeClr val="bg1"/>
                </a:solidFill>
                <a:latin typeface="Arial" pitchFamily="34" charset="0"/>
                <a:ea typeface="Open Sans" panose="020B0606030504020204" pitchFamily="34" charset="0"/>
                <a:cs typeface="Arial" pitchFamily="34" charset="0"/>
              </a:rPr>
              <a:t>D-ring</a:t>
            </a:r>
            <a:r>
              <a:rPr lang="pt-BR" sz="3600" spc="300" dirty="0">
                <a:solidFill>
                  <a:schemeClr val="bg1"/>
                </a:solidFill>
                <a:latin typeface="Arial" pitchFamily="34" charset="0"/>
                <a:ea typeface="Open Sans" panose="020B0606030504020204" pitchFamily="34" charset="0"/>
                <a:cs typeface="Arial" pitchFamily="34" charset="0"/>
              </a:rPr>
              <a:t> para fixar o </a:t>
            </a:r>
            <a:r>
              <a:rPr lang="pt-BR" sz="3600" spc="300" dirty="0" err="1">
                <a:solidFill>
                  <a:schemeClr val="bg1"/>
                </a:solidFill>
                <a:latin typeface="Arial" pitchFamily="34" charset="0"/>
                <a:ea typeface="Open Sans" panose="020B0606030504020204" pitchFamily="34" charset="0"/>
                <a:cs typeface="Arial" pitchFamily="34" charset="0"/>
              </a:rPr>
              <a:t>Stage</a:t>
            </a:r>
            <a:r>
              <a:rPr lang="pt-BR" sz="3600" spc="300" dirty="0">
                <a:solidFill>
                  <a:schemeClr val="bg1"/>
                </a:solidFill>
                <a:latin typeface="Arial" pitchFamily="34" charset="0"/>
                <a:ea typeface="Open Sans" panose="020B0606030504020204" pitchFamily="34" charset="0"/>
                <a:cs typeface="Arial" pitchFamily="34" charset="0"/>
              </a:rPr>
              <a:t>.</a:t>
            </a:r>
          </a:p>
          <a:p>
            <a:pPr marL="1485900" lvl="2" indent="-571500">
              <a:buFont typeface="Courier New" panose="02070309020205020404" pitchFamily="49" charset="0"/>
              <a:buChar char="o"/>
            </a:pPr>
            <a:r>
              <a:rPr lang="pt-BR" sz="3600" spc="300" dirty="0">
                <a:solidFill>
                  <a:schemeClr val="bg1"/>
                </a:solidFill>
                <a:latin typeface="Arial" pitchFamily="34" charset="0"/>
                <a:ea typeface="Open Sans" panose="020B0606030504020204" pitchFamily="34" charset="0"/>
                <a:cs typeface="Arial" pitchFamily="34" charset="0"/>
              </a:rPr>
              <a:t>Reguladores padrão adaptados com a adição de mangueira longa.</a:t>
            </a:r>
            <a:endParaRPr lang="en-US" sz="1500" spc="300" dirty="0">
              <a:solidFill>
                <a:schemeClr val="bg1"/>
              </a:solidFill>
              <a:latin typeface="Arial" pitchFamily="34" charset="0"/>
              <a:ea typeface="Open Sans" panose="020B0606030504020204" pitchFamily="34" charset="0"/>
              <a:cs typeface="Arial" pitchFamily="34" charset="0"/>
            </a:endParaRPr>
          </a:p>
          <a:p>
            <a:pPr marL="571500" indent="-571500">
              <a:buFont typeface="Arial" panose="020B0604020202020204" pitchFamily="34" charset="0"/>
              <a:buChar char="•"/>
            </a:pPr>
            <a:r>
              <a:rPr lang="pt-BR" sz="3600" spc="300" dirty="0">
                <a:solidFill>
                  <a:schemeClr val="bg1"/>
                </a:solidFill>
                <a:latin typeface="Arial" pitchFamily="34" charset="0"/>
                <a:ea typeface="Open Sans" panose="020B0606030504020204" pitchFamily="34" charset="0"/>
                <a:cs typeface="Arial" pitchFamily="34" charset="0"/>
              </a:rPr>
              <a:t>Pode usar </a:t>
            </a:r>
            <a:r>
              <a:rPr lang="pt-BR" sz="3600" spc="300" dirty="0" err="1">
                <a:solidFill>
                  <a:schemeClr val="bg1"/>
                </a:solidFill>
                <a:latin typeface="Arial" pitchFamily="34" charset="0"/>
                <a:ea typeface="Open Sans" panose="020B0606030504020204" pitchFamily="34" charset="0"/>
                <a:cs typeface="Arial" pitchFamily="34" charset="0"/>
              </a:rPr>
              <a:t>Sidemount</a:t>
            </a:r>
            <a:r>
              <a:rPr lang="pt-BR" sz="3600" spc="300" dirty="0">
                <a:solidFill>
                  <a:schemeClr val="bg1"/>
                </a:solidFill>
                <a:latin typeface="Arial" pitchFamily="34" charset="0"/>
                <a:ea typeface="Open Sans" panose="020B0606030504020204" pitchFamily="34" charset="0"/>
                <a:cs typeface="Arial" pitchFamily="34" charset="0"/>
              </a:rPr>
              <a:t> ou </a:t>
            </a:r>
            <a:r>
              <a:rPr lang="pt-BR" sz="3600" spc="300" dirty="0" err="1">
                <a:solidFill>
                  <a:schemeClr val="bg1"/>
                </a:solidFill>
                <a:latin typeface="Arial" pitchFamily="34" charset="0"/>
                <a:ea typeface="Open Sans" panose="020B0606030504020204" pitchFamily="34" charset="0"/>
                <a:cs typeface="Arial" pitchFamily="34" charset="0"/>
              </a:rPr>
              <a:t>Twinset</a:t>
            </a:r>
            <a:r>
              <a:rPr lang="pt-BR" sz="3600" spc="300" dirty="0">
                <a:solidFill>
                  <a:schemeClr val="bg1"/>
                </a:solidFill>
                <a:latin typeface="Arial" pitchFamily="34" charset="0"/>
                <a:ea typeface="Open Sans" panose="020B0606030504020204" pitchFamily="34" charset="0"/>
                <a:cs typeface="Arial" pitchFamily="34" charset="0"/>
              </a:rPr>
              <a:t>, mas o programa não foi projetado para essas configurações; o </a:t>
            </a:r>
            <a:r>
              <a:rPr lang="pt-BR" sz="3600" spc="300" dirty="0" err="1">
                <a:solidFill>
                  <a:schemeClr val="bg1"/>
                </a:solidFill>
                <a:latin typeface="Arial" pitchFamily="34" charset="0"/>
                <a:ea typeface="Open Sans" panose="020B0606030504020204" pitchFamily="34" charset="0"/>
                <a:cs typeface="Arial" pitchFamily="34" charset="0"/>
              </a:rPr>
              <a:t>Deco</a:t>
            </a:r>
            <a:r>
              <a:rPr lang="pt-BR" sz="3600" spc="300" dirty="0">
                <a:solidFill>
                  <a:schemeClr val="bg1"/>
                </a:solidFill>
                <a:latin typeface="Arial" pitchFamily="34" charset="0"/>
                <a:ea typeface="Open Sans" panose="020B0606030504020204" pitchFamily="34" charset="0"/>
                <a:cs typeface="Arial" pitchFamily="34" charset="0"/>
              </a:rPr>
              <a:t> 50 atende a esse propósito.</a:t>
            </a:r>
            <a:endParaRPr lang="en-US" sz="1600" dirty="0">
              <a:solidFill>
                <a:srgbClr val="FFFFFF"/>
              </a:solidFill>
              <a:latin typeface="Arial" pitchFamily="34" charset="0"/>
              <a:ea typeface="Open Sans" panose="020B0606030504020204" pitchFamily="34" charset="0"/>
              <a:cs typeface="Arial" pitchFamily="34" charset="0"/>
              <a:sym typeface="Arial"/>
            </a:endParaRPr>
          </a:p>
        </p:txBody>
      </p:sp>
      <p:grpSp>
        <p:nvGrpSpPr>
          <p:cNvPr id="3" name="Group 3">
            <a:extLst>
              <a:ext uri="{FF2B5EF4-FFF2-40B4-BE49-F238E27FC236}">
                <a16:creationId xmlns:a16="http://schemas.microsoft.com/office/drawing/2014/main" id="{CB6156DD-0D32-4995-9410-AB27D4A9E4DB}"/>
              </a:ext>
            </a:extLst>
          </p:cNvPr>
          <p:cNvGrpSpPr/>
          <p:nvPr/>
        </p:nvGrpSpPr>
        <p:grpSpPr>
          <a:xfrm>
            <a:off x="18002312" y="4214806"/>
            <a:ext cx="1654384" cy="1654384"/>
            <a:chOff x="0" y="0"/>
            <a:chExt cx="6350000" cy="6350000"/>
          </a:xfrm>
        </p:grpSpPr>
        <p:sp>
          <p:nvSpPr>
            <p:cNvPr id="4" name="Freeform 4">
              <a:extLst>
                <a:ext uri="{FF2B5EF4-FFF2-40B4-BE49-F238E27FC236}">
                  <a16:creationId xmlns:a16="http://schemas.microsoft.com/office/drawing/2014/main" id="{D3BE272A-CBBC-CEA7-CB50-9D531DD1EE2D}"/>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8" name="Group 8">
            <a:extLst>
              <a:ext uri="{FF2B5EF4-FFF2-40B4-BE49-F238E27FC236}">
                <a16:creationId xmlns:a16="http://schemas.microsoft.com/office/drawing/2014/main" id="{9DDE84E7-AE64-99B5-2487-C48B203D33D9}"/>
              </a:ext>
            </a:extLst>
          </p:cNvPr>
          <p:cNvGrpSpPr>
            <a:grpSpLocks noChangeAspect="1"/>
          </p:cNvGrpSpPr>
          <p:nvPr/>
        </p:nvGrpSpPr>
        <p:grpSpPr>
          <a:xfrm>
            <a:off x="11090869" y="-3821165"/>
            <a:ext cx="7642329" cy="7642329"/>
            <a:chOff x="0" y="0"/>
            <a:chExt cx="6350000" cy="6350000"/>
          </a:xfrm>
        </p:grpSpPr>
        <p:sp>
          <p:nvSpPr>
            <p:cNvPr id="9" name="Freeform 9">
              <a:extLst>
                <a:ext uri="{FF2B5EF4-FFF2-40B4-BE49-F238E27FC236}">
                  <a16:creationId xmlns:a16="http://schemas.microsoft.com/office/drawing/2014/main" id="{C6ECC4F8-D14D-445B-524A-7782358600B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4"/>
              <a:stretch>
                <a:fillRect l="-119669" r="-73253" b="-65305"/>
              </a:stretch>
            </a:blipFill>
          </p:spPr>
          <p:txBody>
            <a:bodyPr/>
            <a:lstStyle/>
            <a:p>
              <a:endParaRPr lang="en-ZA" dirty="0"/>
            </a:p>
          </p:txBody>
        </p:sp>
        <p:sp>
          <p:nvSpPr>
            <p:cNvPr id="10" name="Freeform 10">
              <a:extLst>
                <a:ext uri="{FF2B5EF4-FFF2-40B4-BE49-F238E27FC236}">
                  <a16:creationId xmlns:a16="http://schemas.microsoft.com/office/drawing/2014/main" id="{8745DF9D-7BDD-6935-6DDE-670649AB1CBD}"/>
                </a:ext>
              </a:extLst>
            </p:cNvPr>
            <p:cNvSpPr/>
            <p:nvPr/>
          </p:nvSpPr>
          <p:spPr>
            <a:xfrm>
              <a:off x="0" y="0"/>
              <a:ext cx="6350000" cy="3175000"/>
            </a:xfrm>
            <a:custGeom>
              <a:avLst/>
              <a:gdLst/>
              <a:ahLst/>
              <a:cxnLst/>
              <a:rect l="l" t="t" r="r" b="b"/>
              <a:pathLst>
                <a:path w="6350000" h="3175000">
                  <a:moveTo>
                    <a:pt x="3175000" y="0"/>
                  </a:moveTo>
                  <a:cubicBezTo>
                    <a:pt x="1421130" y="0"/>
                    <a:pt x="0" y="1421130"/>
                    <a:pt x="0" y="3175000"/>
                  </a:cubicBezTo>
                  <a:lnTo>
                    <a:pt x="6350000" y="3175000"/>
                  </a:lnTo>
                  <a:cubicBezTo>
                    <a:pt x="6350000" y="1421130"/>
                    <a:pt x="4928870" y="0"/>
                    <a:pt x="3175000" y="0"/>
                  </a:cubicBezTo>
                  <a:close/>
                </a:path>
              </a:pathLst>
            </a:custGeom>
            <a:solidFill>
              <a:srgbClr val="EE2A7B"/>
            </a:solidFill>
          </p:spPr>
          <p:txBody>
            <a:bodyPr/>
            <a:lstStyle/>
            <a:p>
              <a:endParaRPr lang="en-ZA" dirty="0"/>
            </a:p>
          </p:txBody>
        </p:sp>
      </p:grpSp>
      <p:grpSp>
        <p:nvGrpSpPr>
          <p:cNvPr id="11" name="Group 11">
            <a:extLst>
              <a:ext uri="{FF2B5EF4-FFF2-40B4-BE49-F238E27FC236}">
                <a16:creationId xmlns:a16="http://schemas.microsoft.com/office/drawing/2014/main" id="{00433F4A-A867-3B86-E613-E7C30409C5B9}"/>
              </a:ext>
            </a:extLst>
          </p:cNvPr>
          <p:cNvGrpSpPr/>
          <p:nvPr/>
        </p:nvGrpSpPr>
        <p:grpSpPr>
          <a:xfrm>
            <a:off x="-382193" y="5786442"/>
            <a:ext cx="764385" cy="764385"/>
            <a:chOff x="0" y="0"/>
            <a:chExt cx="6350000" cy="6350000"/>
          </a:xfrm>
        </p:grpSpPr>
        <p:sp>
          <p:nvSpPr>
            <p:cNvPr id="12" name="Freeform 12">
              <a:extLst>
                <a:ext uri="{FF2B5EF4-FFF2-40B4-BE49-F238E27FC236}">
                  <a16:creationId xmlns:a16="http://schemas.microsoft.com/office/drawing/2014/main" id="{B3639537-5F76-922D-1DB0-A0F50B7DC58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13" name="Group 13">
            <a:extLst>
              <a:ext uri="{FF2B5EF4-FFF2-40B4-BE49-F238E27FC236}">
                <a16:creationId xmlns:a16="http://schemas.microsoft.com/office/drawing/2014/main" id="{6437C8F8-FA23-A6F0-DCF2-87888CA18BEE}"/>
              </a:ext>
            </a:extLst>
          </p:cNvPr>
          <p:cNvGrpSpPr/>
          <p:nvPr/>
        </p:nvGrpSpPr>
        <p:grpSpPr>
          <a:xfrm>
            <a:off x="17780170" y="7215202"/>
            <a:ext cx="1015659" cy="1015659"/>
            <a:chOff x="0" y="0"/>
            <a:chExt cx="6350000" cy="6350000"/>
          </a:xfrm>
        </p:grpSpPr>
        <p:sp>
          <p:nvSpPr>
            <p:cNvPr id="14" name="Freeform 14">
              <a:extLst>
                <a:ext uri="{FF2B5EF4-FFF2-40B4-BE49-F238E27FC236}">
                  <a16:creationId xmlns:a16="http://schemas.microsoft.com/office/drawing/2014/main" id="{A8FACFFB-D1B6-6A88-5269-23B323B66D83}"/>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6022"/>
            </a:solidFill>
          </p:spPr>
          <p:txBody>
            <a:bodyPr/>
            <a:lstStyle/>
            <a:p>
              <a:endParaRPr lang="en-ZA" dirty="0"/>
            </a:p>
          </p:txBody>
        </p:sp>
      </p:grpSp>
      <p:sp>
        <p:nvSpPr>
          <p:cNvPr id="15" name="Freeform 15">
            <a:extLst>
              <a:ext uri="{FF2B5EF4-FFF2-40B4-BE49-F238E27FC236}">
                <a16:creationId xmlns:a16="http://schemas.microsoft.com/office/drawing/2014/main" id="{4C8BE3E2-F902-152A-80CC-475E849F5F29}"/>
              </a:ext>
            </a:extLst>
          </p:cNvPr>
          <p:cNvSpPr/>
          <p:nvPr/>
        </p:nvSpPr>
        <p:spPr>
          <a:xfrm>
            <a:off x="642878" y="9281681"/>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5" cstate="print"/>
            <a:stretch>
              <a:fillRect l="-9948" t="-47146" b="-15820"/>
            </a:stretch>
          </a:blipFill>
        </p:spPr>
        <p:txBody>
          <a:bodyPr/>
          <a:lstStyle/>
          <a:p>
            <a:endParaRPr lang="en-ZA" dirty="0"/>
          </a:p>
        </p:txBody>
      </p:sp>
      <p:grpSp>
        <p:nvGrpSpPr>
          <p:cNvPr id="16" name="Group 16">
            <a:extLst>
              <a:ext uri="{FF2B5EF4-FFF2-40B4-BE49-F238E27FC236}">
                <a16:creationId xmlns:a16="http://schemas.microsoft.com/office/drawing/2014/main" id="{09D2BD0E-715F-0E1A-2B67-154CA9451B4C}"/>
              </a:ext>
            </a:extLst>
          </p:cNvPr>
          <p:cNvGrpSpPr/>
          <p:nvPr/>
        </p:nvGrpSpPr>
        <p:grpSpPr>
          <a:xfrm>
            <a:off x="-181905" y="628147"/>
            <a:ext cx="10047317" cy="1727146"/>
            <a:chOff x="0" y="0"/>
            <a:chExt cx="2646207" cy="614389"/>
          </a:xfrm>
        </p:grpSpPr>
        <p:sp>
          <p:nvSpPr>
            <p:cNvPr id="17" name="Freeform 17">
              <a:extLst>
                <a:ext uri="{FF2B5EF4-FFF2-40B4-BE49-F238E27FC236}">
                  <a16:creationId xmlns:a16="http://schemas.microsoft.com/office/drawing/2014/main" id="{766276B1-A225-C96E-110E-6022C108E560}"/>
                </a:ext>
              </a:extLst>
            </p:cNvPr>
            <p:cNvSpPr/>
            <p:nvPr/>
          </p:nvSpPr>
          <p:spPr>
            <a:xfrm>
              <a:off x="0" y="0"/>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a:extLst>
                <a:ext uri="{FF2B5EF4-FFF2-40B4-BE49-F238E27FC236}">
                  <a16:creationId xmlns:a16="http://schemas.microsoft.com/office/drawing/2014/main" id="{975E8C52-B16B-1F3F-E025-12F0E7757920}"/>
                </a:ext>
              </a:extLst>
            </p:cNvPr>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sp>
        <p:nvSpPr>
          <p:cNvPr id="19" name="TextBox 19">
            <a:extLst>
              <a:ext uri="{FF2B5EF4-FFF2-40B4-BE49-F238E27FC236}">
                <a16:creationId xmlns:a16="http://schemas.microsoft.com/office/drawing/2014/main" id="{1B72B96D-1F28-D187-08AD-421C80669575}"/>
              </a:ext>
            </a:extLst>
          </p:cNvPr>
          <p:cNvSpPr txBox="1"/>
          <p:nvPr/>
        </p:nvSpPr>
        <p:spPr>
          <a:xfrm>
            <a:off x="695155" y="791706"/>
            <a:ext cx="8293195" cy="1477328"/>
          </a:xfrm>
          <a:prstGeom prst="rect">
            <a:avLst/>
          </a:prstGeom>
        </p:spPr>
        <p:txBody>
          <a:bodyPr wrap="square" lIns="0" tIns="0" rIns="0" bIns="0" rtlCol="0" anchor="t">
            <a:spAutoFit/>
          </a:bodyPr>
          <a:lstStyle/>
          <a:p>
            <a:pPr>
              <a:spcBef>
                <a:spcPct val="0"/>
              </a:spcBef>
            </a:pPr>
            <a:r>
              <a:rPr lang="en-US" sz="4800" spc="300" dirty="0" err="1">
                <a:solidFill>
                  <a:srgbClr val="FFFFFF"/>
                </a:solidFill>
                <a:latin typeface="Arial" pitchFamily="34" charset="0"/>
                <a:ea typeface="Roboto Bold"/>
                <a:cs typeface="Arial" pitchFamily="34" charset="0"/>
                <a:sym typeface="Roboto Bold"/>
              </a:rPr>
              <a:t>CAMINHO</a:t>
            </a:r>
            <a:r>
              <a:rPr lang="en-US" sz="4800" spc="300" dirty="0">
                <a:solidFill>
                  <a:srgbClr val="FFFFFF"/>
                </a:solidFill>
                <a:latin typeface="Arial" pitchFamily="34" charset="0"/>
                <a:ea typeface="Roboto Bold"/>
                <a:cs typeface="Arial" pitchFamily="34" charset="0"/>
                <a:sym typeface="Roboto Bold"/>
              </a:rPr>
              <a:t> DO </a:t>
            </a:r>
            <a:r>
              <a:rPr lang="en-US" sz="4800" spc="300" dirty="0" err="1">
                <a:solidFill>
                  <a:srgbClr val="FFFFFF"/>
                </a:solidFill>
                <a:latin typeface="Arial" pitchFamily="34" charset="0"/>
                <a:ea typeface="Roboto Bold"/>
                <a:cs typeface="Arial" pitchFamily="34" charset="0"/>
                <a:sym typeface="Roboto Bold"/>
              </a:rPr>
              <a:t>CIRCUITO</a:t>
            </a:r>
            <a:r>
              <a:rPr lang="en-US" sz="4800" spc="300" dirty="0">
                <a:solidFill>
                  <a:srgbClr val="FFFFFF"/>
                </a:solidFill>
                <a:latin typeface="Arial" pitchFamily="34" charset="0"/>
                <a:ea typeface="Roboto Bold"/>
                <a:cs typeface="Arial" pitchFamily="34" charset="0"/>
                <a:sym typeface="Roboto Bold"/>
              </a:rPr>
              <a:t> </a:t>
            </a:r>
            <a:r>
              <a:rPr lang="en-US" sz="4800" spc="300" dirty="0" err="1">
                <a:solidFill>
                  <a:srgbClr val="FFFFFF"/>
                </a:solidFill>
                <a:latin typeface="Arial" pitchFamily="34" charset="0"/>
                <a:ea typeface="Roboto Bold"/>
                <a:cs typeface="Arial" pitchFamily="34" charset="0"/>
                <a:sym typeface="Roboto Bold"/>
              </a:rPr>
              <a:t>ABERTO</a:t>
            </a:r>
            <a:endParaRPr lang="en-US" sz="4800" spc="300" dirty="0">
              <a:solidFill>
                <a:srgbClr val="FFFFFF"/>
              </a:solidFill>
              <a:latin typeface="Arial" pitchFamily="34" charset="0"/>
              <a:ea typeface="Roboto Bold"/>
              <a:cs typeface="Arial" pitchFamily="34" charset="0"/>
              <a:sym typeface="Roboto Bold"/>
            </a:endParaRPr>
          </a:p>
        </p:txBody>
      </p:sp>
    </p:spTree>
    <p:extLst>
      <p:ext uri="{BB962C8B-B14F-4D97-AF65-F5344CB8AC3E}">
        <p14:creationId xmlns:p14="http://schemas.microsoft.com/office/powerpoint/2010/main" val="340568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428564" y="2714608"/>
            <a:ext cx="17196044" cy="587853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spc="300" dirty="0" err="1">
                <a:solidFill>
                  <a:schemeClr val="bg1"/>
                </a:solidFill>
                <a:latin typeface="Arial" pitchFamily="34" charset="0"/>
                <a:ea typeface="Open Sans" panose="020B0606030504020204" pitchFamily="34" charset="0"/>
                <a:cs typeface="Arial" pitchFamily="34" charset="0"/>
              </a:rPr>
              <a:t>Talvez</a:t>
            </a:r>
            <a:r>
              <a:rPr lang="en-US" sz="3600" spc="300" dirty="0">
                <a:solidFill>
                  <a:schemeClr val="bg1"/>
                </a:solidFill>
                <a:latin typeface="Arial" pitchFamily="34" charset="0"/>
                <a:ea typeface="Open Sans" panose="020B0606030504020204" pitchFamily="34" charset="0"/>
                <a:cs typeface="Arial" pitchFamily="34" charset="0"/>
              </a:rPr>
              <a:t> o </a:t>
            </a:r>
            <a:r>
              <a:rPr lang="en-US" sz="3600" spc="300" dirty="0" err="1">
                <a:solidFill>
                  <a:schemeClr val="bg1"/>
                </a:solidFill>
                <a:latin typeface="Arial" pitchFamily="34" charset="0"/>
                <a:ea typeface="Open Sans" panose="020B0606030504020204" pitchFamily="34" charset="0"/>
                <a:cs typeface="Arial" pitchFamily="34" charset="0"/>
              </a:rPr>
              <a:t>único</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curso</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que</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diferencia</a:t>
            </a:r>
            <a:r>
              <a:rPr lang="en-US" sz="3600" spc="300" dirty="0">
                <a:solidFill>
                  <a:schemeClr val="bg1"/>
                </a:solidFill>
                <a:latin typeface="Arial" pitchFamily="34" charset="0"/>
                <a:ea typeface="Open Sans" panose="020B0606030504020204" pitchFamily="34" charset="0"/>
                <a:cs typeface="Arial" pitchFamily="34" charset="0"/>
              </a:rPr>
              <a:t> a RAID.</a:t>
            </a:r>
          </a:p>
          <a:p>
            <a:pPr marL="571500" indent="-571500">
              <a:buFont typeface="Arial" panose="020B0604020202020204" pitchFamily="34" charset="0"/>
              <a:buChar char="•"/>
            </a:pPr>
            <a:r>
              <a:rPr lang="en-US" sz="3600" spc="300" dirty="0">
                <a:solidFill>
                  <a:schemeClr val="bg1"/>
                </a:solidFill>
                <a:latin typeface="Arial" pitchFamily="34" charset="0"/>
                <a:ea typeface="Open Sans" panose="020B0606030504020204" pitchFamily="34" charset="0"/>
                <a:cs typeface="Arial" pitchFamily="34" charset="0"/>
              </a:rPr>
              <a:t>Uma </a:t>
            </a:r>
            <a:r>
              <a:rPr lang="en-US" sz="3600" spc="300" dirty="0" err="1">
                <a:solidFill>
                  <a:schemeClr val="bg1"/>
                </a:solidFill>
                <a:latin typeface="Arial" pitchFamily="34" charset="0"/>
                <a:ea typeface="Open Sans" panose="020B0606030504020204" pitchFamily="34" charset="0"/>
                <a:cs typeface="Arial" pitchFamily="34" charset="0"/>
              </a:rPr>
              <a:t>conquista</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máxima</a:t>
            </a:r>
            <a:r>
              <a:rPr lang="en-US" sz="3600" spc="300" dirty="0">
                <a:solidFill>
                  <a:schemeClr val="bg1"/>
                </a:solidFill>
                <a:latin typeface="Arial" pitchFamily="34" charset="0"/>
                <a:ea typeface="Open Sans" panose="020B0606030504020204" pitchFamily="34" charset="0"/>
                <a:cs typeface="Arial" pitchFamily="34" charset="0"/>
              </a:rPr>
              <a:t> para </a:t>
            </a:r>
            <a:r>
              <a:rPr lang="en-US" sz="3600" spc="300" dirty="0" err="1">
                <a:solidFill>
                  <a:schemeClr val="bg1"/>
                </a:solidFill>
                <a:latin typeface="Arial" pitchFamily="34" charset="0"/>
                <a:ea typeface="Open Sans" panose="020B0606030504020204" pitchFamily="34" charset="0"/>
                <a:cs typeface="Arial" pitchFamily="34" charset="0"/>
              </a:rPr>
              <a:t>mergulhadores</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Recreativos</a:t>
            </a:r>
            <a:r>
              <a:rPr lang="en-US" sz="3600" spc="300" dirty="0">
                <a:solidFill>
                  <a:schemeClr val="bg1"/>
                </a:solidFill>
                <a:latin typeface="Arial" pitchFamily="34" charset="0"/>
                <a:ea typeface="Open Sans" panose="020B0606030504020204" pitchFamily="34" charset="0"/>
                <a:cs typeface="Arial" pitchFamily="34" charset="0"/>
              </a:rPr>
              <a:t>” – </a:t>
            </a:r>
            <a:r>
              <a:rPr lang="en-US" sz="3600" spc="300" dirty="0" err="1">
                <a:solidFill>
                  <a:schemeClr val="bg1"/>
                </a:solidFill>
                <a:latin typeface="Arial" pitchFamily="34" charset="0"/>
                <a:ea typeface="Open Sans" panose="020B0606030504020204" pitchFamily="34" charset="0"/>
                <a:cs typeface="Arial" pitchFamily="34" charset="0"/>
              </a:rPr>
              <a:t>mantenha-os</a:t>
            </a:r>
            <a:r>
              <a:rPr lang="en-US" sz="3600" spc="300" dirty="0">
                <a:solidFill>
                  <a:schemeClr val="bg1"/>
                </a:solidFill>
                <a:latin typeface="Arial" pitchFamily="34" charset="0"/>
                <a:ea typeface="Open Sans" panose="020B0606030504020204" pitchFamily="34" charset="0"/>
                <a:cs typeface="Arial" pitchFamily="34" charset="0"/>
              </a:rPr>
              <a:t> </a:t>
            </a:r>
            <a:r>
              <a:rPr lang="en-US" sz="3600" spc="300" dirty="0" err="1">
                <a:solidFill>
                  <a:schemeClr val="bg1"/>
                </a:solidFill>
                <a:latin typeface="Arial" pitchFamily="34" charset="0"/>
                <a:ea typeface="Open Sans" panose="020B0606030504020204" pitchFamily="34" charset="0"/>
                <a:cs typeface="Arial" pitchFamily="34" charset="0"/>
              </a:rPr>
              <a:t>mergulhando</a:t>
            </a:r>
            <a:r>
              <a:rPr lang="en-US" sz="3600" spc="300" dirty="0">
                <a:solidFill>
                  <a:schemeClr val="bg1"/>
                </a:solidFill>
                <a:latin typeface="Arial" pitchFamily="34" charset="0"/>
                <a:ea typeface="Open Sans" panose="020B0606030504020204" pitchFamily="34" charset="0"/>
                <a:cs typeface="Arial" pitchFamily="34" charset="0"/>
              </a:rPr>
              <a:t>.</a:t>
            </a:r>
          </a:p>
          <a:p>
            <a:pPr marL="571500" indent="-571500">
              <a:buFont typeface="Arial" panose="020B0604020202020204" pitchFamily="34" charset="0"/>
              <a:buChar char="•"/>
            </a:pPr>
            <a:endParaRPr lang="en-US" sz="3600" spc="300" dirty="0">
              <a:solidFill>
                <a:schemeClr val="bg1"/>
              </a:solidFill>
              <a:latin typeface="Arial" pitchFamily="34" charset="0"/>
              <a:ea typeface="Open Sans" panose="020B0606030504020204" pitchFamily="34" charset="0"/>
              <a:cs typeface="Arial" pitchFamily="34" charset="0"/>
            </a:endParaRPr>
          </a:p>
          <a:p>
            <a:pPr marL="1485900" lvl="2" indent="-571500">
              <a:buFont typeface="Courier New" panose="02070309020205020404" pitchFamily="49" charset="0"/>
              <a:buChar char="o"/>
            </a:pPr>
            <a:r>
              <a:rPr lang="pt-BR" sz="3400" spc="300" dirty="0">
                <a:solidFill>
                  <a:schemeClr val="bg1"/>
                </a:solidFill>
                <a:latin typeface="Arial" pitchFamily="34" charset="0"/>
                <a:ea typeface="Open Sans" panose="020B0606030504020204" pitchFamily="34" charset="0"/>
                <a:cs typeface="Arial" pitchFamily="34" charset="0"/>
              </a:rPr>
              <a:t>Profundidade máxima de 40 metros/130 pés.</a:t>
            </a:r>
          </a:p>
          <a:p>
            <a:pPr marL="1485900" lvl="2" indent="-571500">
              <a:buFont typeface="Courier New" panose="02070309020205020404" pitchFamily="49" charset="0"/>
              <a:buChar char="o"/>
            </a:pPr>
            <a:r>
              <a:rPr lang="pt-BR" sz="3400" spc="300" dirty="0">
                <a:solidFill>
                  <a:schemeClr val="bg1"/>
                </a:solidFill>
                <a:latin typeface="Arial" pitchFamily="34" charset="0"/>
                <a:ea typeface="Open Sans" panose="020B0606030504020204" pitchFamily="34" charset="0"/>
                <a:cs typeface="Arial" pitchFamily="34" charset="0"/>
              </a:rPr>
              <a:t>Um programa “Rico em Habilidades".</a:t>
            </a:r>
          </a:p>
          <a:p>
            <a:pPr marL="1485900" lvl="2" indent="-571500">
              <a:buFont typeface="Courier New" panose="02070309020205020404" pitchFamily="49" charset="0"/>
              <a:buChar char="o"/>
            </a:pPr>
            <a:r>
              <a:rPr lang="pt-BR" sz="3400" spc="300" dirty="0">
                <a:solidFill>
                  <a:schemeClr val="bg1"/>
                </a:solidFill>
                <a:latin typeface="Arial" pitchFamily="34" charset="0"/>
                <a:ea typeface="Open Sans" panose="020B0606030504020204" pitchFamily="34" charset="0"/>
                <a:cs typeface="Arial" pitchFamily="34" charset="0"/>
              </a:rPr>
              <a:t>Dez minutos de Parada Descompressiva sem aceleração.</a:t>
            </a:r>
          </a:p>
          <a:p>
            <a:pPr marL="1485900" lvl="2" indent="-571500">
              <a:buFont typeface="Courier New" panose="02070309020205020404" pitchFamily="49" charset="0"/>
              <a:buChar char="o"/>
            </a:pPr>
            <a:r>
              <a:rPr lang="pt-BR" sz="3400" spc="300" dirty="0">
                <a:solidFill>
                  <a:schemeClr val="bg1"/>
                </a:solidFill>
                <a:latin typeface="Arial" pitchFamily="34" charset="0"/>
                <a:ea typeface="Open Sans" panose="020B0606030504020204" pitchFamily="34" charset="0"/>
                <a:cs typeface="Arial" pitchFamily="34" charset="0"/>
              </a:rPr>
              <a:t>Mergulho prolongado sem parada utilizando mistura rica com mudança de gás.</a:t>
            </a:r>
          </a:p>
          <a:p>
            <a:pPr marL="1485900" lvl="2" indent="-571500">
              <a:buFont typeface="Courier New" panose="02070309020205020404" pitchFamily="49" charset="0"/>
              <a:buChar char="o"/>
            </a:pPr>
            <a:r>
              <a:rPr lang="pt-BR" sz="3400" spc="300" dirty="0">
                <a:solidFill>
                  <a:schemeClr val="bg1"/>
                </a:solidFill>
                <a:latin typeface="Arial" pitchFamily="34" charset="0"/>
                <a:ea typeface="Open Sans" panose="020B0606030504020204" pitchFamily="34" charset="0"/>
                <a:cs typeface="Arial" pitchFamily="34" charset="0"/>
              </a:rPr>
              <a:t>Suprimento de gás redundante /mistura descompressiva/garrafa para o Dupla.</a:t>
            </a:r>
            <a:endParaRPr lang="en-US" sz="1600" dirty="0">
              <a:solidFill>
                <a:srgbClr val="FFFFFF"/>
              </a:solidFill>
              <a:latin typeface="Arial" pitchFamily="34" charset="0"/>
              <a:ea typeface="Open Sans" panose="020B0606030504020204" pitchFamily="34" charset="0"/>
              <a:cs typeface="Arial" pitchFamily="34" charset="0"/>
              <a:sym typeface="Arial"/>
            </a:endParaRPr>
          </a:p>
        </p:txBody>
      </p:sp>
      <p:grpSp>
        <p:nvGrpSpPr>
          <p:cNvPr id="11" name="Group 11"/>
          <p:cNvGrpSpPr/>
          <p:nvPr/>
        </p:nvGrpSpPr>
        <p:grpSpPr>
          <a:xfrm>
            <a:off x="12744400" y="-195969"/>
            <a:ext cx="764385" cy="76438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sp>
        <p:nvSpPr>
          <p:cNvPr id="15" name="Freeform 15"/>
          <p:cNvSpPr/>
          <p:nvPr/>
        </p:nvSpPr>
        <p:spPr>
          <a:xfrm>
            <a:off x="357126" y="9281681"/>
            <a:ext cx="3664152" cy="1005319"/>
          </a:xfrm>
          <a:custGeom>
            <a:avLst/>
            <a:gdLst/>
            <a:ahLst/>
            <a:cxnLst/>
            <a:rect l="l" t="t" r="r" b="b"/>
            <a:pathLst>
              <a:path w="3664152" h="1005319">
                <a:moveTo>
                  <a:pt x="0" y="0"/>
                </a:moveTo>
                <a:lnTo>
                  <a:pt x="3664152" y="0"/>
                </a:lnTo>
                <a:lnTo>
                  <a:pt x="3664152" y="1005319"/>
                </a:lnTo>
                <a:lnTo>
                  <a:pt x="0" y="1005319"/>
                </a:lnTo>
                <a:lnTo>
                  <a:pt x="0" y="0"/>
                </a:lnTo>
                <a:close/>
              </a:path>
            </a:pathLst>
          </a:custGeom>
          <a:blipFill>
            <a:blip r:embed="rId3" cstate="print"/>
            <a:stretch>
              <a:fillRect l="-9948" t="-47146" b="-15820"/>
            </a:stretch>
          </a:blipFill>
        </p:spPr>
        <p:txBody>
          <a:bodyPr/>
          <a:lstStyle/>
          <a:p>
            <a:endParaRPr lang="en-ZA" dirty="0"/>
          </a:p>
        </p:txBody>
      </p:sp>
      <p:grpSp>
        <p:nvGrpSpPr>
          <p:cNvPr id="16" name="Group 16"/>
          <p:cNvGrpSpPr/>
          <p:nvPr/>
        </p:nvGrpSpPr>
        <p:grpSpPr>
          <a:xfrm>
            <a:off x="372892" y="263423"/>
            <a:ext cx="10056243" cy="1680560"/>
            <a:chOff x="-2351" y="-54362"/>
            <a:chExt cx="2648558" cy="668751"/>
          </a:xfrm>
        </p:grpSpPr>
        <p:sp>
          <p:nvSpPr>
            <p:cNvPr id="17" name="Freeform 17"/>
            <p:cNvSpPr/>
            <p:nvPr/>
          </p:nvSpPr>
          <p:spPr>
            <a:xfrm>
              <a:off x="-2351" y="-54362"/>
              <a:ext cx="2646207" cy="614389"/>
            </a:xfrm>
            <a:custGeom>
              <a:avLst/>
              <a:gdLst/>
              <a:ahLst/>
              <a:cxnLst/>
              <a:rect l="l" t="t" r="r" b="b"/>
              <a:pathLst>
                <a:path w="2646207" h="614389">
                  <a:moveTo>
                    <a:pt x="0" y="0"/>
                  </a:moveTo>
                  <a:lnTo>
                    <a:pt x="2646207" y="0"/>
                  </a:lnTo>
                  <a:lnTo>
                    <a:pt x="2646207" y="614389"/>
                  </a:lnTo>
                  <a:lnTo>
                    <a:pt x="0" y="614389"/>
                  </a:lnTo>
                  <a:close/>
                </a:path>
              </a:pathLst>
            </a:custGeom>
            <a:solidFill>
              <a:srgbClr val="0EA2DD"/>
            </a:solidFill>
          </p:spPr>
          <p:txBody>
            <a:bodyPr/>
            <a:lstStyle/>
            <a:p>
              <a:endParaRPr lang="en-ZA" dirty="0"/>
            </a:p>
          </p:txBody>
        </p:sp>
        <p:sp>
          <p:nvSpPr>
            <p:cNvPr id="18" name="TextBox 18"/>
            <p:cNvSpPr txBox="1"/>
            <p:nvPr/>
          </p:nvSpPr>
          <p:spPr>
            <a:xfrm>
              <a:off x="0" y="-47625"/>
              <a:ext cx="2646207" cy="662014"/>
            </a:xfrm>
            <a:prstGeom prst="rect">
              <a:avLst/>
            </a:prstGeom>
          </p:spPr>
          <p:txBody>
            <a:bodyPr lIns="50800" tIns="50800" rIns="50800" bIns="50800" rtlCol="0" anchor="ctr"/>
            <a:lstStyle/>
            <a:p>
              <a:pPr algn="ctr">
                <a:lnSpc>
                  <a:spcPts val="2659"/>
                </a:lnSpc>
              </a:pPr>
              <a:endParaRPr dirty="0"/>
            </a:p>
          </p:txBody>
        </p:sp>
      </p:grpSp>
      <p:pic>
        <p:nvPicPr>
          <p:cNvPr id="3" name="Picture 2">
            <a:extLst>
              <a:ext uri="{FF2B5EF4-FFF2-40B4-BE49-F238E27FC236}">
                <a16:creationId xmlns:a16="http://schemas.microsoft.com/office/drawing/2014/main" id="{E7AF0330-7D83-A5C2-50F0-354E035B9963}"/>
              </a:ext>
            </a:extLst>
          </p:cNvPr>
          <p:cNvPicPr>
            <a:picLocks noChangeAspect="1"/>
          </p:cNvPicPr>
          <p:nvPr/>
        </p:nvPicPr>
        <p:blipFill>
          <a:blip r:embed="rId4"/>
          <a:stretch>
            <a:fillRect/>
          </a:stretch>
        </p:blipFill>
        <p:spPr>
          <a:xfrm>
            <a:off x="12471526" y="-4742859"/>
            <a:ext cx="7681626" cy="7651143"/>
          </a:xfrm>
          <a:prstGeom prst="rect">
            <a:avLst/>
          </a:prstGeom>
        </p:spPr>
      </p:pic>
      <p:sp>
        <p:nvSpPr>
          <p:cNvPr id="19" name="TextBox 19"/>
          <p:cNvSpPr txBox="1"/>
          <p:nvPr/>
        </p:nvSpPr>
        <p:spPr>
          <a:xfrm>
            <a:off x="1079104" y="435288"/>
            <a:ext cx="8293195" cy="984885"/>
          </a:xfrm>
          <a:prstGeom prst="rect">
            <a:avLst/>
          </a:prstGeom>
        </p:spPr>
        <p:txBody>
          <a:bodyPr wrap="square" lIns="0" tIns="0" rIns="0" bIns="0" rtlCol="0" anchor="t">
            <a:spAutoFit/>
          </a:bodyPr>
          <a:lstStyle/>
          <a:p>
            <a:pPr algn="l">
              <a:lnSpc>
                <a:spcPct val="150000"/>
              </a:lnSpc>
              <a:spcBef>
                <a:spcPct val="0"/>
              </a:spcBef>
            </a:pPr>
            <a:r>
              <a:rPr lang="en-US" sz="4800" spc="300" dirty="0">
                <a:solidFill>
                  <a:srgbClr val="FFFFFF"/>
                </a:solidFill>
                <a:latin typeface="Arial" pitchFamily="34" charset="0"/>
                <a:ea typeface="Roboto Bold"/>
                <a:cs typeface="Arial" pitchFamily="34" charset="0"/>
                <a:sym typeface="Roboto Bold"/>
              </a:rPr>
              <a:t>O </a:t>
            </a:r>
            <a:r>
              <a:rPr lang="en-US" sz="4800" spc="300" dirty="0" err="1">
                <a:solidFill>
                  <a:srgbClr val="FFFFFF"/>
                </a:solidFill>
                <a:latin typeface="Arial" pitchFamily="34" charset="0"/>
                <a:ea typeface="Roboto Bold"/>
                <a:cs typeface="Arial" pitchFamily="34" charset="0"/>
                <a:sym typeface="Roboto Bold"/>
              </a:rPr>
              <a:t>QUE</a:t>
            </a:r>
            <a:r>
              <a:rPr lang="en-US" sz="4800" spc="300" dirty="0">
                <a:solidFill>
                  <a:srgbClr val="FFFFFF"/>
                </a:solidFill>
                <a:latin typeface="Arial" pitchFamily="34" charset="0"/>
                <a:ea typeface="Roboto Bold"/>
                <a:cs typeface="Arial" pitchFamily="34" charset="0"/>
                <a:sym typeface="Roboto Bold"/>
              </a:rPr>
              <a:t> É DECO 40</a:t>
            </a:r>
          </a:p>
        </p:txBody>
      </p:sp>
      <p:grpSp>
        <p:nvGrpSpPr>
          <p:cNvPr id="4" name="Group 5">
            <a:extLst>
              <a:ext uri="{FF2B5EF4-FFF2-40B4-BE49-F238E27FC236}">
                <a16:creationId xmlns:a16="http://schemas.microsoft.com/office/drawing/2014/main" id="{C8C4999F-0F2E-839E-89DC-C9AB65445D8B}"/>
              </a:ext>
            </a:extLst>
          </p:cNvPr>
          <p:cNvGrpSpPr>
            <a:grpSpLocks noChangeAspect="1"/>
          </p:cNvGrpSpPr>
          <p:nvPr/>
        </p:nvGrpSpPr>
        <p:grpSpPr>
          <a:xfrm>
            <a:off x="11448256" y="8929714"/>
            <a:ext cx="8632616" cy="7510698"/>
            <a:chOff x="0" y="0"/>
            <a:chExt cx="6350000" cy="6350000"/>
          </a:xfrm>
        </p:grpSpPr>
        <p:sp>
          <p:nvSpPr>
            <p:cNvPr id="5" name="Freeform 6">
              <a:extLst>
                <a:ext uri="{FF2B5EF4-FFF2-40B4-BE49-F238E27FC236}">
                  <a16:creationId xmlns:a16="http://schemas.microsoft.com/office/drawing/2014/main" id="{93E7521A-FE72-B99B-EA0A-3CDF955CCFA8}"/>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blipFill>
              <a:blip r:embed="rId5"/>
              <a:stretch>
                <a:fillRect l="-16369" r="-16369"/>
              </a:stretch>
            </a:blipFill>
          </p:spPr>
          <p:txBody>
            <a:bodyPr/>
            <a:lstStyle/>
            <a:p>
              <a:endParaRPr lang="en-ZA" dirty="0"/>
            </a:p>
          </p:txBody>
        </p:sp>
        <p:sp>
          <p:nvSpPr>
            <p:cNvPr id="6" name="Freeform 7">
              <a:extLst>
                <a:ext uri="{FF2B5EF4-FFF2-40B4-BE49-F238E27FC236}">
                  <a16:creationId xmlns:a16="http://schemas.microsoft.com/office/drawing/2014/main" id="{D64CDE18-35EA-1A51-CCB3-5F5C8EEE4880}"/>
                </a:ext>
              </a:extLst>
            </p:cNvPr>
            <p:cNvSpPr/>
            <p:nvPr/>
          </p:nvSpPr>
          <p:spPr>
            <a:xfrm>
              <a:off x="0" y="3175000"/>
              <a:ext cx="6350000" cy="3175000"/>
            </a:xfrm>
            <a:custGeom>
              <a:avLst/>
              <a:gdLst/>
              <a:ahLst/>
              <a:cxnLst/>
              <a:rect l="l" t="t" r="r" b="b"/>
              <a:pathLst>
                <a:path w="6350000" h="3175000">
                  <a:moveTo>
                    <a:pt x="3175000" y="3175000"/>
                  </a:moveTo>
                  <a:cubicBezTo>
                    <a:pt x="4928870" y="3175000"/>
                    <a:pt x="6350000" y="1753870"/>
                    <a:pt x="6350000" y="0"/>
                  </a:cubicBezTo>
                  <a:lnTo>
                    <a:pt x="0" y="0"/>
                  </a:lnTo>
                  <a:cubicBezTo>
                    <a:pt x="0" y="1753870"/>
                    <a:pt x="1421130" y="3175000"/>
                    <a:pt x="3175000" y="3175000"/>
                  </a:cubicBezTo>
                  <a:close/>
                </a:path>
              </a:pathLst>
            </a:custGeom>
            <a:solidFill>
              <a:srgbClr val="00A14B"/>
            </a:solidFill>
          </p:spPr>
          <p:txBody>
            <a:bodyPr/>
            <a:lstStyle/>
            <a:p>
              <a:endParaRPr lang="en-ZA" dirty="0"/>
            </a:p>
          </p:txBody>
        </p:sp>
      </p:grpSp>
      <p:grpSp>
        <p:nvGrpSpPr>
          <p:cNvPr id="7" name="Group 11">
            <a:extLst>
              <a:ext uri="{FF2B5EF4-FFF2-40B4-BE49-F238E27FC236}">
                <a16:creationId xmlns:a16="http://schemas.microsoft.com/office/drawing/2014/main" id="{DD2EBB12-9EA1-8D90-B649-E9E73C27A915}"/>
              </a:ext>
            </a:extLst>
          </p:cNvPr>
          <p:cNvGrpSpPr/>
          <p:nvPr/>
        </p:nvGrpSpPr>
        <p:grpSpPr>
          <a:xfrm>
            <a:off x="-382193" y="7358078"/>
            <a:ext cx="764385" cy="764385"/>
            <a:chOff x="0" y="0"/>
            <a:chExt cx="6350000" cy="6350000"/>
          </a:xfrm>
        </p:grpSpPr>
        <p:sp>
          <p:nvSpPr>
            <p:cNvPr id="8" name="Freeform 12">
              <a:extLst>
                <a:ext uri="{FF2B5EF4-FFF2-40B4-BE49-F238E27FC236}">
                  <a16:creationId xmlns:a16="http://schemas.microsoft.com/office/drawing/2014/main" id="{1FF514A4-1557-2FFF-DDE7-2E6682B15660}"/>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grpSp>
        <p:nvGrpSpPr>
          <p:cNvPr id="9" name="Group 3">
            <a:extLst>
              <a:ext uri="{FF2B5EF4-FFF2-40B4-BE49-F238E27FC236}">
                <a16:creationId xmlns:a16="http://schemas.microsoft.com/office/drawing/2014/main" id="{AB6DBE0B-209E-3ECF-0E11-BA083EF6A278}"/>
              </a:ext>
            </a:extLst>
          </p:cNvPr>
          <p:cNvGrpSpPr/>
          <p:nvPr/>
        </p:nvGrpSpPr>
        <p:grpSpPr>
          <a:xfrm>
            <a:off x="17259300" y="4316308"/>
            <a:ext cx="1654384" cy="1654384"/>
            <a:chOff x="0" y="0"/>
            <a:chExt cx="6350000" cy="6350000"/>
          </a:xfrm>
        </p:grpSpPr>
        <p:sp>
          <p:nvSpPr>
            <p:cNvPr id="10" name="Freeform 4">
              <a:extLst>
                <a:ext uri="{FF2B5EF4-FFF2-40B4-BE49-F238E27FC236}">
                  <a16:creationId xmlns:a16="http://schemas.microsoft.com/office/drawing/2014/main" id="{54693C32-5CEC-D1B7-F03A-4F88A514818C}"/>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EA2DD"/>
            </a:solidFill>
          </p:spPr>
          <p:txBody>
            <a:bodyPr/>
            <a:lstStyle/>
            <a:p>
              <a:endParaRPr lang="en-ZA" dirty="0"/>
            </a:p>
          </p:txBody>
        </p:sp>
      </p:grpSp>
    </p:spTree>
    <p:extLst>
      <p:ext uri="{BB962C8B-B14F-4D97-AF65-F5344CB8AC3E}">
        <p14:creationId xmlns:p14="http://schemas.microsoft.com/office/powerpoint/2010/main" val="1205203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ITP 06 2020 Developing Presentations and Evaluations (In-Water) 28 October 2020</Template>
  <TotalTime>85</TotalTime>
  <Words>1049</Words>
  <Application>Microsoft Office PowerPoint</Application>
  <PresentationFormat>Personalizar</PresentationFormat>
  <Paragraphs>152</Paragraphs>
  <Slides>25</Slides>
  <Notes>8</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25</vt:i4>
      </vt:variant>
    </vt:vector>
  </HeadingPairs>
  <TitlesOfParts>
    <vt:vector size="33" baseType="lpstr">
      <vt:lpstr>Arial</vt:lpstr>
      <vt:lpstr>Open Sans</vt:lpstr>
      <vt:lpstr>Calibri</vt:lpstr>
      <vt:lpstr>Open Sans Semibold</vt:lpstr>
      <vt:lpstr>Aptos</vt:lpstr>
      <vt:lpstr>Open Sans Bold</vt:lpstr>
      <vt:lpstr>Courier New</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Asiphe Bentele</dc:creator>
  <cp:lastModifiedBy>CARLOS DE MORAIS</cp:lastModifiedBy>
  <cp:revision>33</cp:revision>
  <dcterms:created xsi:type="dcterms:W3CDTF">2025-01-14T17:34:07Z</dcterms:created>
  <dcterms:modified xsi:type="dcterms:W3CDTF">2025-10-13T19:31:58Z</dcterms:modified>
  <dc:identifier>DAGNKOLPfxM</dc:identifier>
</cp:coreProperties>
</file>