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7"/>
  </p:notesMasterIdLst>
  <p:sldIdLst>
    <p:sldId id="256" r:id="rId2"/>
    <p:sldId id="375" r:id="rId3"/>
    <p:sldId id="376" r:id="rId4"/>
    <p:sldId id="377" r:id="rId5"/>
    <p:sldId id="378" r:id="rId6"/>
    <p:sldId id="379" r:id="rId7"/>
    <p:sldId id="380" r:id="rId8"/>
    <p:sldId id="381" r:id="rId9"/>
    <p:sldId id="382" r:id="rId10"/>
    <p:sldId id="383" r:id="rId11"/>
    <p:sldId id="384" r:id="rId12"/>
    <p:sldId id="385" r:id="rId13"/>
    <p:sldId id="386" r:id="rId14"/>
    <p:sldId id="329" r:id="rId15"/>
    <p:sldId id="263" r:id="rId16"/>
  </p:sldIdLst>
  <p:sldSz cx="18288000" cy="10287000"/>
  <p:notesSz cx="6858000" cy="9144000"/>
  <p:embeddedFontLst>
    <p:embeddedFont>
      <p:font typeface="Open Sans" panose="020B0606030504020204" pitchFamily="34" charset="0"/>
      <p:regular r:id="rId18"/>
      <p:bold r:id="rId19"/>
      <p:italic r:id="rId20"/>
      <p:boldItalic r:id="rId21"/>
    </p:embeddedFont>
    <p:embeddedFont>
      <p:font typeface="Open Sans Bold" panose="020B0806030504020204" charset="0"/>
      <p:regular r:id="rId22"/>
      <p:bold r:id="rId23"/>
      <p:italic r:id="rId24"/>
      <p:boldItalic r:id="rId25"/>
    </p:embeddedFont>
    <p:embeddedFont>
      <p:font typeface="Open Sans Semibold" panose="020B0706030804020204" pitchFamily="34" charset="0"/>
      <p:regular r:id="rId26"/>
      <p:bold r:id="rId27"/>
      <p:italic r:id="rId28"/>
      <p:boldItalic r:id="rId2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61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D9408D-F1ED-4FC3-AC35-59EDE6144FEA}" v="96" dt="2025-10-13T19:20:00.0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Themed Style 1 –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–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607" autoAdjust="0"/>
  </p:normalViewPr>
  <p:slideViewPr>
    <p:cSldViewPr>
      <p:cViewPr varScale="1">
        <p:scale>
          <a:sx n="45" d="100"/>
          <a:sy n="45" d="100"/>
        </p:scale>
        <p:origin x="845" y="2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26" Type="http://schemas.openxmlformats.org/officeDocument/2006/relationships/font" Target="fonts/font9.fntdata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34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font" Target="fonts/font8.fntdata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3.fntdata"/><Relationship Id="rId29" Type="http://schemas.openxmlformats.org/officeDocument/2006/relationships/font" Target="fonts/font1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7.fntdata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6.fntdata"/><Relationship Id="rId28" Type="http://schemas.openxmlformats.org/officeDocument/2006/relationships/font" Target="fonts/font11.fntdata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5.fntdata"/><Relationship Id="rId27" Type="http://schemas.openxmlformats.org/officeDocument/2006/relationships/font" Target="fonts/font10.fntdata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LOS DE MORAIS" userId="82fa4c73a48e354f" providerId="LiveId" clId="{2AC0B3E1-B9F7-4355-9ED6-699F51EE0FAE}"/>
    <pc:docChg chg="undo custSel modSld">
      <pc:chgData name="CARLOS DE MORAIS" userId="82fa4c73a48e354f" providerId="LiveId" clId="{2AC0B3E1-B9F7-4355-9ED6-699F51EE0FAE}" dt="2025-10-13T19:20:22.140" v="146" actId="113"/>
      <pc:docMkLst>
        <pc:docMk/>
      </pc:docMkLst>
      <pc:sldChg chg="modSp mod">
        <pc:chgData name="CARLOS DE MORAIS" userId="82fa4c73a48e354f" providerId="LiveId" clId="{2AC0B3E1-B9F7-4355-9ED6-699F51EE0FAE}" dt="2025-10-13T19:11:30.534" v="20" actId="113"/>
        <pc:sldMkLst>
          <pc:docMk/>
          <pc:sldMk cId="2652802310" sldId="375"/>
        </pc:sldMkLst>
        <pc:spChg chg="mod">
          <ac:chgData name="CARLOS DE MORAIS" userId="82fa4c73a48e354f" providerId="LiveId" clId="{2AC0B3E1-B9F7-4355-9ED6-699F51EE0FAE}" dt="2025-10-13T19:11:00.949" v="5" actId="20577"/>
          <ac:spMkLst>
            <pc:docMk/>
            <pc:sldMk cId="2652802310" sldId="375"/>
            <ac:spMk id="11" creationId="{00000000-0000-0000-0000-000000000000}"/>
          </ac:spMkLst>
        </pc:spChg>
        <pc:spChg chg="mod">
          <ac:chgData name="CARLOS DE MORAIS" userId="82fa4c73a48e354f" providerId="LiveId" clId="{2AC0B3E1-B9F7-4355-9ED6-699F51EE0FAE}" dt="2025-10-13T19:11:14.785" v="14"/>
          <ac:spMkLst>
            <pc:docMk/>
            <pc:sldMk cId="2652802310" sldId="375"/>
            <ac:spMk id="12" creationId="{00000000-0000-0000-0000-000000000000}"/>
          </ac:spMkLst>
        </pc:spChg>
        <pc:spChg chg="mod">
          <ac:chgData name="CARLOS DE MORAIS" userId="82fa4c73a48e354f" providerId="LiveId" clId="{2AC0B3E1-B9F7-4355-9ED6-699F51EE0FAE}" dt="2025-10-13T19:11:30.534" v="20" actId="113"/>
          <ac:spMkLst>
            <pc:docMk/>
            <pc:sldMk cId="2652802310" sldId="375"/>
            <ac:spMk id="13" creationId="{00000000-0000-0000-0000-000000000000}"/>
          </ac:spMkLst>
        </pc:spChg>
        <pc:spChg chg="mod">
          <ac:chgData name="CARLOS DE MORAIS" userId="82fa4c73a48e354f" providerId="LiveId" clId="{2AC0B3E1-B9F7-4355-9ED6-699F51EE0FAE}" dt="2025-10-13T19:10:51.221" v="2" actId="1076"/>
          <ac:spMkLst>
            <pc:docMk/>
            <pc:sldMk cId="2652802310" sldId="375"/>
            <ac:spMk id="24" creationId="{95BAB888-F55A-F117-87F3-CE372BBE2926}"/>
          </ac:spMkLst>
        </pc:spChg>
        <pc:grpChg chg="mod">
          <ac:chgData name="CARLOS DE MORAIS" userId="82fa4c73a48e354f" providerId="LiveId" clId="{2AC0B3E1-B9F7-4355-9ED6-699F51EE0FAE}" dt="2025-10-13T19:10:46.005" v="1" actId="1076"/>
          <ac:grpSpMkLst>
            <pc:docMk/>
            <pc:sldMk cId="2652802310" sldId="375"/>
            <ac:grpSpMk id="17" creationId="{00000000-0000-0000-0000-000000000000}"/>
          </ac:grpSpMkLst>
        </pc:grpChg>
      </pc:sldChg>
      <pc:sldChg chg="modSp">
        <pc:chgData name="CARLOS DE MORAIS" userId="82fa4c73a48e354f" providerId="LiveId" clId="{2AC0B3E1-B9F7-4355-9ED6-699F51EE0FAE}" dt="2025-10-13T19:12:28.084" v="25" actId="113"/>
        <pc:sldMkLst>
          <pc:docMk/>
          <pc:sldMk cId="3793796055" sldId="377"/>
        </pc:sldMkLst>
        <pc:spChg chg="mod">
          <ac:chgData name="CARLOS DE MORAIS" userId="82fa4c73a48e354f" providerId="LiveId" clId="{2AC0B3E1-B9F7-4355-9ED6-699F51EE0FAE}" dt="2025-10-13T19:12:12.821" v="21" actId="113"/>
          <ac:spMkLst>
            <pc:docMk/>
            <pc:sldMk cId="3793796055" sldId="377"/>
            <ac:spMk id="23" creationId="{00000000-0000-0000-0000-000000000000}"/>
          </ac:spMkLst>
        </pc:spChg>
        <pc:spChg chg="mod">
          <ac:chgData name="CARLOS DE MORAIS" userId="82fa4c73a48e354f" providerId="LiveId" clId="{2AC0B3E1-B9F7-4355-9ED6-699F51EE0FAE}" dt="2025-10-13T19:12:16.541" v="22" actId="113"/>
          <ac:spMkLst>
            <pc:docMk/>
            <pc:sldMk cId="3793796055" sldId="377"/>
            <ac:spMk id="24" creationId="{00000000-0000-0000-0000-000000000000}"/>
          </ac:spMkLst>
        </pc:spChg>
        <pc:spChg chg="mod">
          <ac:chgData name="CARLOS DE MORAIS" userId="82fa4c73a48e354f" providerId="LiveId" clId="{2AC0B3E1-B9F7-4355-9ED6-699F51EE0FAE}" dt="2025-10-13T19:12:19.773" v="23" actId="113"/>
          <ac:spMkLst>
            <pc:docMk/>
            <pc:sldMk cId="3793796055" sldId="377"/>
            <ac:spMk id="38" creationId="{00000000-0000-0000-0000-000000000000}"/>
          </ac:spMkLst>
        </pc:spChg>
        <pc:spChg chg="mod">
          <ac:chgData name="CARLOS DE MORAIS" userId="82fa4c73a48e354f" providerId="LiveId" clId="{2AC0B3E1-B9F7-4355-9ED6-699F51EE0FAE}" dt="2025-10-13T19:12:23.816" v="24" actId="113"/>
          <ac:spMkLst>
            <pc:docMk/>
            <pc:sldMk cId="3793796055" sldId="377"/>
            <ac:spMk id="62" creationId="{3AB8DDE7-1FC6-B1A1-E6E1-197569282AB4}"/>
          </ac:spMkLst>
        </pc:spChg>
        <pc:spChg chg="mod">
          <ac:chgData name="CARLOS DE MORAIS" userId="82fa4c73a48e354f" providerId="LiveId" clId="{2AC0B3E1-B9F7-4355-9ED6-699F51EE0FAE}" dt="2025-10-13T19:12:28.084" v="25" actId="113"/>
          <ac:spMkLst>
            <pc:docMk/>
            <pc:sldMk cId="3793796055" sldId="377"/>
            <ac:spMk id="65" creationId="{BDACB583-5025-9070-B65D-5AA9645F1FB1}"/>
          </ac:spMkLst>
        </pc:spChg>
      </pc:sldChg>
      <pc:sldChg chg="modSp">
        <pc:chgData name="CARLOS DE MORAIS" userId="82fa4c73a48e354f" providerId="LiveId" clId="{2AC0B3E1-B9F7-4355-9ED6-699F51EE0FAE}" dt="2025-10-13T19:13:29.911" v="33" actId="20577"/>
        <pc:sldMkLst>
          <pc:docMk/>
          <pc:sldMk cId="3582044172" sldId="378"/>
        </pc:sldMkLst>
        <pc:spChg chg="mod">
          <ac:chgData name="CARLOS DE MORAIS" userId="82fa4c73a48e354f" providerId="LiveId" clId="{2AC0B3E1-B9F7-4355-9ED6-699F51EE0FAE}" dt="2025-10-13T19:13:06.437" v="29" actId="113"/>
          <ac:spMkLst>
            <pc:docMk/>
            <pc:sldMk cId="3582044172" sldId="378"/>
            <ac:spMk id="23" creationId="{00000000-0000-0000-0000-000000000000}"/>
          </ac:spMkLst>
        </pc:spChg>
        <pc:spChg chg="mod">
          <ac:chgData name="CARLOS DE MORAIS" userId="82fa4c73a48e354f" providerId="LiveId" clId="{2AC0B3E1-B9F7-4355-9ED6-699F51EE0FAE}" dt="2025-10-13T19:13:16.017" v="31" actId="20577"/>
          <ac:spMkLst>
            <pc:docMk/>
            <pc:sldMk cId="3582044172" sldId="378"/>
            <ac:spMk id="24" creationId="{00000000-0000-0000-0000-000000000000}"/>
          </ac:spMkLst>
        </pc:spChg>
        <pc:spChg chg="mod">
          <ac:chgData name="CARLOS DE MORAIS" userId="82fa4c73a48e354f" providerId="LiveId" clId="{2AC0B3E1-B9F7-4355-9ED6-699F51EE0FAE}" dt="2025-10-13T19:12:52.956" v="27" actId="113"/>
          <ac:spMkLst>
            <pc:docMk/>
            <pc:sldMk cId="3582044172" sldId="378"/>
            <ac:spMk id="38" creationId="{00000000-0000-0000-0000-000000000000}"/>
          </ac:spMkLst>
        </pc:spChg>
        <pc:spChg chg="mod">
          <ac:chgData name="CARLOS DE MORAIS" userId="82fa4c73a48e354f" providerId="LiveId" clId="{2AC0B3E1-B9F7-4355-9ED6-699F51EE0FAE}" dt="2025-10-13T19:13:29.911" v="33" actId="20577"/>
          <ac:spMkLst>
            <pc:docMk/>
            <pc:sldMk cId="3582044172" sldId="378"/>
            <ac:spMk id="62" creationId="{3AB8DDE7-1FC6-B1A1-E6E1-197569282AB4}"/>
          </ac:spMkLst>
        </pc:spChg>
      </pc:sldChg>
      <pc:sldChg chg="modSp">
        <pc:chgData name="CARLOS DE MORAIS" userId="82fa4c73a48e354f" providerId="LiveId" clId="{2AC0B3E1-B9F7-4355-9ED6-699F51EE0FAE}" dt="2025-10-13T19:14:55.406" v="63" actId="20577"/>
        <pc:sldMkLst>
          <pc:docMk/>
          <pc:sldMk cId="3755479568" sldId="379"/>
        </pc:sldMkLst>
        <pc:spChg chg="mod">
          <ac:chgData name="CARLOS DE MORAIS" userId="82fa4c73a48e354f" providerId="LiveId" clId="{2AC0B3E1-B9F7-4355-9ED6-699F51EE0FAE}" dt="2025-10-13T19:14:00.163" v="39" actId="20577"/>
          <ac:spMkLst>
            <pc:docMk/>
            <pc:sldMk cId="3755479568" sldId="379"/>
            <ac:spMk id="23" creationId="{00000000-0000-0000-0000-000000000000}"/>
          </ac:spMkLst>
        </pc:spChg>
        <pc:spChg chg="mod">
          <ac:chgData name="CARLOS DE MORAIS" userId="82fa4c73a48e354f" providerId="LiveId" clId="{2AC0B3E1-B9F7-4355-9ED6-699F51EE0FAE}" dt="2025-10-13T19:14:11.089" v="43" actId="20577"/>
          <ac:spMkLst>
            <pc:docMk/>
            <pc:sldMk cId="3755479568" sldId="379"/>
            <ac:spMk id="24" creationId="{00000000-0000-0000-0000-000000000000}"/>
          </ac:spMkLst>
        </pc:spChg>
        <pc:spChg chg="mod">
          <ac:chgData name="CARLOS DE MORAIS" userId="82fa4c73a48e354f" providerId="LiveId" clId="{2AC0B3E1-B9F7-4355-9ED6-699F51EE0FAE}" dt="2025-10-13T19:14:41.850" v="57" actId="20577"/>
          <ac:spMkLst>
            <pc:docMk/>
            <pc:sldMk cId="3755479568" sldId="379"/>
            <ac:spMk id="38" creationId="{00000000-0000-0000-0000-000000000000}"/>
          </ac:spMkLst>
        </pc:spChg>
        <pc:spChg chg="mod">
          <ac:chgData name="CARLOS DE MORAIS" userId="82fa4c73a48e354f" providerId="LiveId" clId="{2AC0B3E1-B9F7-4355-9ED6-699F51EE0FAE}" dt="2025-10-13T19:14:55.406" v="63" actId="20577"/>
          <ac:spMkLst>
            <pc:docMk/>
            <pc:sldMk cId="3755479568" sldId="379"/>
            <ac:spMk id="62" creationId="{3AB8DDE7-1FC6-B1A1-E6E1-197569282AB4}"/>
          </ac:spMkLst>
        </pc:spChg>
      </pc:sldChg>
      <pc:sldChg chg="modSp">
        <pc:chgData name="CARLOS DE MORAIS" userId="82fa4c73a48e354f" providerId="LiveId" clId="{2AC0B3E1-B9F7-4355-9ED6-699F51EE0FAE}" dt="2025-10-13T19:15:44.136" v="73" actId="20577"/>
        <pc:sldMkLst>
          <pc:docMk/>
          <pc:sldMk cId="4283548498" sldId="380"/>
        </pc:sldMkLst>
        <pc:spChg chg="mod">
          <ac:chgData name="CARLOS DE MORAIS" userId="82fa4c73a48e354f" providerId="LiveId" clId="{2AC0B3E1-B9F7-4355-9ED6-699F51EE0FAE}" dt="2025-10-13T19:15:35.748" v="69" actId="113"/>
          <ac:spMkLst>
            <pc:docMk/>
            <pc:sldMk cId="4283548498" sldId="380"/>
            <ac:spMk id="11" creationId="{85B264D0-2D77-1482-1FC5-908F351998ED}"/>
          </ac:spMkLst>
        </pc:spChg>
        <pc:spChg chg="mod">
          <ac:chgData name="CARLOS DE MORAIS" userId="82fa4c73a48e354f" providerId="LiveId" clId="{2AC0B3E1-B9F7-4355-9ED6-699F51EE0FAE}" dt="2025-10-13T19:15:44.136" v="73" actId="20577"/>
          <ac:spMkLst>
            <pc:docMk/>
            <pc:sldMk cId="4283548498" sldId="380"/>
            <ac:spMk id="23" creationId="{00000000-0000-0000-0000-000000000000}"/>
          </ac:spMkLst>
        </pc:spChg>
        <pc:spChg chg="mod">
          <ac:chgData name="CARLOS DE MORAIS" userId="82fa4c73a48e354f" providerId="LiveId" clId="{2AC0B3E1-B9F7-4355-9ED6-699F51EE0FAE}" dt="2025-10-13T19:15:08.528" v="65" actId="113"/>
          <ac:spMkLst>
            <pc:docMk/>
            <pc:sldMk cId="4283548498" sldId="380"/>
            <ac:spMk id="24" creationId="{00000000-0000-0000-0000-000000000000}"/>
          </ac:spMkLst>
        </pc:spChg>
        <pc:spChg chg="mod">
          <ac:chgData name="CARLOS DE MORAIS" userId="82fa4c73a48e354f" providerId="LiveId" clId="{2AC0B3E1-B9F7-4355-9ED6-699F51EE0FAE}" dt="2025-10-13T19:15:17.240" v="66" actId="113"/>
          <ac:spMkLst>
            <pc:docMk/>
            <pc:sldMk cId="4283548498" sldId="380"/>
            <ac:spMk id="38" creationId="{00000000-0000-0000-0000-000000000000}"/>
          </ac:spMkLst>
        </pc:spChg>
        <pc:spChg chg="mod">
          <ac:chgData name="CARLOS DE MORAIS" userId="82fa4c73a48e354f" providerId="LiveId" clId="{2AC0B3E1-B9F7-4355-9ED6-699F51EE0FAE}" dt="2025-10-13T19:15:24.771" v="67" actId="113"/>
          <ac:spMkLst>
            <pc:docMk/>
            <pc:sldMk cId="4283548498" sldId="380"/>
            <ac:spMk id="62" creationId="{3AB8DDE7-1FC6-B1A1-E6E1-197569282AB4}"/>
          </ac:spMkLst>
        </pc:spChg>
      </pc:sldChg>
      <pc:sldChg chg="modSp mod">
        <pc:chgData name="CARLOS DE MORAIS" userId="82fa4c73a48e354f" providerId="LiveId" clId="{2AC0B3E1-B9F7-4355-9ED6-699F51EE0FAE}" dt="2025-10-13T19:15:59.330" v="74" actId="113"/>
        <pc:sldMkLst>
          <pc:docMk/>
          <pc:sldMk cId="195883893" sldId="381"/>
        </pc:sldMkLst>
        <pc:spChg chg="mod">
          <ac:chgData name="CARLOS DE MORAIS" userId="82fa4c73a48e354f" providerId="LiveId" clId="{2AC0B3E1-B9F7-4355-9ED6-699F51EE0FAE}" dt="2025-10-13T19:15:59.330" v="74" actId="113"/>
          <ac:spMkLst>
            <pc:docMk/>
            <pc:sldMk cId="195883893" sldId="381"/>
            <ac:spMk id="16" creationId="{00000000-0000-0000-0000-000000000000}"/>
          </ac:spMkLst>
        </pc:spChg>
      </pc:sldChg>
      <pc:sldChg chg="modSp mod">
        <pc:chgData name="CARLOS DE MORAIS" userId="82fa4c73a48e354f" providerId="LiveId" clId="{2AC0B3E1-B9F7-4355-9ED6-699F51EE0FAE}" dt="2025-10-13T19:17:05.515" v="89" actId="113"/>
        <pc:sldMkLst>
          <pc:docMk/>
          <pc:sldMk cId="2716332031" sldId="382"/>
        </pc:sldMkLst>
        <pc:spChg chg="mod">
          <ac:chgData name="CARLOS DE MORAIS" userId="82fa4c73a48e354f" providerId="LiveId" clId="{2AC0B3E1-B9F7-4355-9ED6-699F51EE0FAE}" dt="2025-10-13T19:17:05.515" v="89" actId="113"/>
          <ac:spMkLst>
            <pc:docMk/>
            <pc:sldMk cId="2716332031" sldId="382"/>
            <ac:spMk id="11" creationId="{85B264D0-2D77-1482-1FC5-908F351998ED}"/>
          </ac:spMkLst>
        </pc:spChg>
        <pc:spChg chg="mod">
          <ac:chgData name="CARLOS DE MORAIS" userId="82fa4c73a48e354f" providerId="LiveId" clId="{2AC0B3E1-B9F7-4355-9ED6-699F51EE0FAE}" dt="2025-10-13T19:16:22.851" v="82"/>
          <ac:spMkLst>
            <pc:docMk/>
            <pc:sldMk cId="2716332031" sldId="382"/>
            <ac:spMk id="22" creationId="{00000000-0000-0000-0000-000000000000}"/>
          </ac:spMkLst>
        </pc:spChg>
        <pc:spChg chg="mod">
          <ac:chgData name="CARLOS DE MORAIS" userId="82fa4c73a48e354f" providerId="LiveId" clId="{2AC0B3E1-B9F7-4355-9ED6-699F51EE0FAE}" dt="2025-10-13T19:16:35.055" v="83" actId="113"/>
          <ac:spMkLst>
            <pc:docMk/>
            <pc:sldMk cId="2716332031" sldId="382"/>
            <ac:spMk id="23" creationId="{00000000-0000-0000-0000-000000000000}"/>
          </ac:spMkLst>
        </pc:spChg>
        <pc:spChg chg="mod">
          <ac:chgData name="CARLOS DE MORAIS" userId="82fa4c73a48e354f" providerId="LiveId" clId="{2AC0B3E1-B9F7-4355-9ED6-699F51EE0FAE}" dt="2025-10-13T19:16:43.859" v="86" actId="20577"/>
          <ac:spMkLst>
            <pc:docMk/>
            <pc:sldMk cId="2716332031" sldId="382"/>
            <ac:spMk id="24" creationId="{00000000-0000-0000-0000-000000000000}"/>
          </ac:spMkLst>
        </pc:spChg>
        <pc:spChg chg="mod">
          <ac:chgData name="CARLOS DE MORAIS" userId="82fa4c73a48e354f" providerId="LiveId" clId="{2AC0B3E1-B9F7-4355-9ED6-699F51EE0FAE}" dt="2025-10-13T19:16:51.803" v="87" actId="113"/>
          <ac:spMkLst>
            <pc:docMk/>
            <pc:sldMk cId="2716332031" sldId="382"/>
            <ac:spMk id="38" creationId="{00000000-0000-0000-0000-000000000000}"/>
          </ac:spMkLst>
        </pc:spChg>
        <pc:spChg chg="mod">
          <ac:chgData name="CARLOS DE MORAIS" userId="82fa4c73a48e354f" providerId="LiveId" clId="{2AC0B3E1-B9F7-4355-9ED6-699F51EE0FAE}" dt="2025-10-13T19:17:00.396" v="88" actId="113"/>
          <ac:spMkLst>
            <pc:docMk/>
            <pc:sldMk cId="2716332031" sldId="382"/>
            <ac:spMk id="62" creationId="{3AB8DDE7-1FC6-B1A1-E6E1-197569282AB4}"/>
          </ac:spMkLst>
        </pc:spChg>
      </pc:sldChg>
      <pc:sldChg chg="modSp mod">
        <pc:chgData name="CARLOS DE MORAIS" userId="82fa4c73a48e354f" providerId="LiveId" clId="{2AC0B3E1-B9F7-4355-9ED6-699F51EE0FAE}" dt="2025-10-13T19:18:32.487" v="117" actId="20577"/>
        <pc:sldMkLst>
          <pc:docMk/>
          <pc:sldMk cId="2289100272" sldId="383"/>
        </pc:sldMkLst>
        <pc:spChg chg="mod">
          <ac:chgData name="CARLOS DE MORAIS" userId="82fa4c73a48e354f" providerId="LiveId" clId="{2AC0B3E1-B9F7-4355-9ED6-699F51EE0FAE}" dt="2025-10-13T19:17:18.820" v="97"/>
          <ac:spMkLst>
            <pc:docMk/>
            <pc:sldMk cId="2289100272" sldId="383"/>
            <ac:spMk id="22" creationId="{00000000-0000-0000-0000-000000000000}"/>
          </ac:spMkLst>
        </pc:spChg>
        <pc:spChg chg="mod">
          <ac:chgData name="CARLOS DE MORAIS" userId="82fa4c73a48e354f" providerId="LiveId" clId="{2AC0B3E1-B9F7-4355-9ED6-699F51EE0FAE}" dt="2025-10-13T19:18:12.212" v="111" actId="20577"/>
          <ac:spMkLst>
            <pc:docMk/>
            <pc:sldMk cId="2289100272" sldId="383"/>
            <ac:spMk id="23" creationId="{00000000-0000-0000-0000-000000000000}"/>
          </ac:spMkLst>
        </pc:spChg>
        <pc:spChg chg="mod">
          <ac:chgData name="CARLOS DE MORAIS" userId="82fa4c73a48e354f" providerId="LiveId" clId="{2AC0B3E1-B9F7-4355-9ED6-699F51EE0FAE}" dt="2025-10-13T19:18:32.487" v="117" actId="20577"/>
          <ac:spMkLst>
            <pc:docMk/>
            <pc:sldMk cId="2289100272" sldId="383"/>
            <ac:spMk id="24" creationId="{00000000-0000-0000-0000-000000000000}"/>
          </ac:spMkLst>
        </pc:spChg>
        <pc:grpChg chg="mod">
          <ac:chgData name="CARLOS DE MORAIS" userId="82fa4c73a48e354f" providerId="LiveId" clId="{2AC0B3E1-B9F7-4355-9ED6-699F51EE0FAE}" dt="2025-10-13T19:17:53.700" v="104" actId="1076"/>
          <ac:grpSpMkLst>
            <pc:docMk/>
            <pc:sldMk cId="2289100272" sldId="383"/>
            <ac:grpSpMk id="2" creationId="{00000000-0000-0000-0000-000000000000}"/>
          </ac:grpSpMkLst>
        </pc:grpChg>
        <pc:grpChg chg="mod">
          <ac:chgData name="CARLOS DE MORAIS" userId="82fa4c73a48e354f" providerId="LiveId" clId="{2AC0B3E1-B9F7-4355-9ED6-699F51EE0FAE}" dt="2025-10-13T19:17:58.495" v="105" actId="1076"/>
          <ac:grpSpMkLst>
            <pc:docMk/>
            <pc:sldMk cId="2289100272" sldId="383"/>
            <ac:grpSpMk id="5" creationId="{00000000-0000-0000-0000-000000000000}"/>
          </ac:grpSpMkLst>
        </pc:grpChg>
      </pc:sldChg>
      <pc:sldChg chg="modSp mod">
        <pc:chgData name="CARLOS DE MORAIS" userId="82fa4c73a48e354f" providerId="LiveId" clId="{2AC0B3E1-B9F7-4355-9ED6-699F51EE0FAE}" dt="2025-10-13T19:19:23.756" v="134" actId="20577"/>
        <pc:sldMkLst>
          <pc:docMk/>
          <pc:sldMk cId="4196339386" sldId="384"/>
        </pc:sldMkLst>
        <pc:spChg chg="mod">
          <ac:chgData name="CARLOS DE MORAIS" userId="82fa4c73a48e354f" providerId="LiveId" clId="{2AC0B3E1-B9F7-4355-9ED6-699F51EE0FAE}" dt="2025-10-13T19:18:50.399" v="125"/>
          <ac:spMkLst>
            <pc:docMk/>
            <pc:sldMk cId="4196339386" sldId="384"/>
            <ac:spMk id="22" creationId="{00000000-0000-0000-0000-000000000000}"/>
          </ac:spMkLst>
        </pc:spChg>
        <pc:spChg chg="mod">
          <ac:chgData name="CARLOS DE MORAIS" userId="82fa4c73a48e354f" providerId="LiveId" clId="{2AC0B3E1-B9F7-4355-9ED6-699F51EE0FAE}" dt="2025-10-13T19:18:54.749" v="126" actId="113"/>
          <ac:spMkLst>
            <pc:docMk/>
            <pc:sldMk cId="4196339386" sldId="384"/>
            <ac:spMk id="23" creationId="{00000000-0000-0000-0000-000000000000}"/>
          </ac:spMkLst>
        </pc:spChg>
        <pc:spChg chg="mod">
          <ac:chgData name="CARLOS DE MORAIS" userId="82fa4c73a48e354f" providerId="LiveId" clId="{2AC0B3E1-B9F7-4355-9ED6-699F51EE0FAE}" dt="2025-10-13T19:19:12.733" v="132" actId="20577"/>
          <ac:spMkLst>
            <pc:docMk/>
            <pc:sldMk cId="4196339386" sldId="384"/>
            <ac:spMk id="24" creationId="{00000000-0000-0000-0000-000000000000}"/>
          </ac:spMkLst>
        </pc:spChg>
        <pc:spChg chg="mod">
          <ac:chgData name="CARLOS DE MORAIS" userId="82fa4c73a48e354f" providerId="LiveId" clId="{2AC0B3E1-B9F7-4355-9ED6-699F51EE0FAE}" dt="2025-10-13T19:19:23.756" v="134" actId="20577"/>
          <ac:spMkLst>
            <pc:docMk/>
            <pc:sldMk cId="4196339386" sldId="384"/>
            <ac:spMk id="62" creationId="{3AB8DDE7-1FC6-B1A1-E6E1-197569282AB4}"/>
          </ac:spMkLst>
        </pc:spChg>
      </pc:sldChg>
      <pc:sldChg chg="modSp">
        <pc:chgData name="CARLOS DE MORAIS" userId="82fa4c73a48e354f" providerId="LiveId" clId="{2AC0B3E1-B9F7-4355-9ED6-699F51EE0FAE}" dt="2025-10-13T19:20:00.021" v="142" actId="20577"/>
        <pc:sldMkLst>
          <pc:docMk/>
          <pc:sldMk cId="2519070772" sldId="385"/>
        </pc:sldMkLst>
        <pc:spChg chg="mod">
          <ac:chgData name="CARLOS DE MORAIS" userId="82fa4c73a48e354f" providerId="LiveId" clId="{2AC0B3E1-B9F7-4355-9ED6-699F51EE0FAE}" dt="2025-10-13T19:19:44.858" v="138" actId="20577"/>
          <ac:spMkLst>
            <pc:docMk/>
            <pc:sldMk cId="2519070772" sldId="385"/>
            <ac:spMk id="23" creationId="{00000000-0000-0000-0000-000000000000}"/>
          </ac:spMkLst>
        </pc:spChg>
        <pc:spChg chg="mod">
          <ac:chgData name="CARLOS DE MORAIS" userId="82fa4c73a48e354f" providerId="LiveId" clId="{2AC0B3E1-B9F7-4355-9ED6-699F51EE0FAE}" dt="2025-10-13T19:20:00.021" v="142" actId="20577"/>
          <ac:spMkLst>
            <pc:docMk/>
            <pc:sldMk cId="2519070772" sldId="385"/>
            <ac:spMk id="24" creationId="{00000000-0000-0000-0000-000000000000}"/>
          </ac:spMkLst>
        </pc:spChg>
      </pc:sldChg>
      <pc:sldChg chg="modSp mod">
        <pc:chgData name="CARLOS DE MORAIS" userId="82fa4c73a48e354f" providerId="LiveId" clId="{2AC0B3E1-B9F7-4355-9ED6-699F51EE0FAE}" dt="2025-10-13T19:20:22.140" v="146" actId="113"/>
        <pc:sldMkLst>
          <pc:docMk/>
          <pc:sldMk cId="4197675275" sldId="386"/>
        </pc:sldMkLst>
        <pc:spChg chg="mod">
          <ac:chgData name="CARLOS DE MORAIS" userId="82fa4c73a48e354f" providerId="LiveId" clId="{2AC0B3E1-B9F7-4355-9ED6-699F51EE0FAE}" dt="2025-10-13T19:20:09.222" v="143" actId="113"/>
          <ac:spMkLst>
            <pc:docMk/>
            <pc:sldMk cId="4197675275" sldId="386"/>
            <ac:spMk id="11" creationId="{00000000-0000-0000-0000-000000000000}"/>
          </ac:spMkLst>
        </pc:spChg>
        <pc:spChg chg="mod">
          <ac:chgData name="CARLOS DE MORAIS" userId="82fa4c73a48e354f" providerId="LiveId" clId="{2AC0B3E1-B9F7-4355-9ED6-699F51EE0FAE}" dt="2025-10-13T19:20:17.930" v="145" actId="20577"/>
          <ac:spMkLst>
            <pc:docMk/>
            <pc:sldMk cId="4197675275" sldId="386"/>
            <ac:spMk id="12" creationId="{00000000-0000-0000-0000-000000000000}"/>
          </ac:spMkLst>
        </pc:spChg>
        <pc:spChg chg="mod">
          <ac:chgData name="CARLOS DE MORAIS" userId="82fa4c73a48e354f" providerId="LiveId" clId="{2AC0B3E1-B9F7-4355-9ED6-699F51EE0FAE}" dt="2025-10-13T19:20:22.140" v="146" actId="113"/>
          <ac:spMkLst>
            <pc:docMk/>
            <pc:sldMk cId="4197675275" sldId="386"/>
            <ac:spMk id="1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7C59FC-7CBB-4973-8DDA-28AC026D0D95}" type="datetimeFigureOut">
              <a:rPr lang="en-CA" smtClean="0"/>
              <a:pPr/>
              <a:t>2025-10-13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BA8FD4-A868-4A5A-8112-05FBE422AE3B}" type="slidenum">
              <a:rPr lang="en-CA" smtClean="0"/>
              <a:pPr/>
              <a:t>‹nº›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810637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21B826-0347-4F33-9E78-C6660348AF90}" type="slidenum">
              <a:rPr lang="en-CA" smtClean="0"/>
              <a:pPr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439281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6352591" y="8102725"/>
            <a:ext cx="5560033" cy="5573968"/>
          </a:xfrm>
          <a:custGeom>
            <a:avLst/>
            <a:gdLst/>
            <a:ahLst/>
            <a:cxnLst/>
            <a:rect l="l" t="t" r="r" b="b"/>
            <a:pathLst>
              <a:path w="5560033" h="5573968">
                <a:moveTo>
                  <a:pt x="0" y="0"/>
                </a:moveTo>
                <a:lnTo>
                  <a:pt x="5560033" y="0"/>
                </a:lnTo>
                <a:lnTo>
                  <a:pt x="5560033" y="5573968"/>
                </a:lnTo>
                <a:lnTo>
                  <a:pt x="0" y="557396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ZA"/>
          </a:p>
        </p:txBody>
      </p:sp>
      <p:sp>
        <p:nvSpPr>
          <p:cNvPr id="3" name="Freeform 3"/>
          <p:cNvSpPr/>
          <p:nvPr/>
        </p:nvSpPr>
        <p:spPr>
          <a:xfrm>
            <a:off x="-2255901" y="3178138"/>
            <a:ext cx="4511802" cy="4523110"/>
          </a:xfrm>
          <a:custGeom>
            <a:avLst/>
            <a:gdLst/>
            <a:ahLst/>
            <a:cxnLst/>
            <a:rect l="l" t="t" r="r" b="b"/>
            <a:pathLst>
              <a:path w="4511802" h="4523110">
                <a:moveTo>
                  <a:pt x="0" y="0"/>
                </a:moveTo>
                <a:lnTo>
                  <a:pt x="4511802" y="0"/>
                </a:lnTo>
                <a:lnTo>
                  <a:pt x="4511802" y="4523110"/>
                </a:lnTo>
                <a:lnTo>
                  <a:pt x="0" y="452311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ZA"/>
          </a:p>
        </p:txBody>
      </p:sp>
      <p:sp>
        <p:nvSpPr>
          <p:cNvPr id="4" name="Freeform 4"/>
          <p:cNvSpPr/>
          <p:nvPr/>
        </p:nvSpPr>
        <p:spPr>
          <a:xfrm>
            <a:off x="16095097" y="2881945"/>
            <a:ext cx="4511802" cy="4523110"/>
          </a:xfrm>
          <a:custGeom>
            <a:avLst/>
            <a:gdLst/>
            <a:ahLst/>
            <a:cxnLst/>
            <a:rect l="l" t="t" r="r" b="b"/>
            <a:pathLst>
              <a:path w="4511802" h="4523110">
                <a:moveTo>
                  <a:pt x="0" y="0"/>
                </a:moveTo>
                <a:lnTo>
                  <a:pt x="4511802" y="0"/>
                </a:lnTo>
                <a:lnTo>
                  <a:pt x="4511802" y="4523110"/>
                </a:lnTo>
                <a:lnTo>
                  <a:pt x="0" y="452311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ZA"/>
          </a:p>
        </p:txBody>
      </p:sp>
      <p:sp>
        <p:nvSpPr>
          <p:cNvPr id="5" name="TextBox 5"/>
          <p:cNvSpPr txBox="1"/>
          <p:nvPr/>
        </p:nvSpPr>
        <p:spPr>
          <a:xfrm>
            <a:off x="1828800" y="2476500"/>
            <a:ext cx="15171141" cy="48474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/>
            <a:r>
              <a:rPr lang="en-US" sz="7500" b="1" spc="429" dirty="0">
                <a:solidFill>
                  <a:srgbClr val="FFFFFF"/>
                </a:solidFill>
                <a:latin typeface="Arial" pitchFamily="34" charset="0"/>
                <a:ea typeface="Open Sans" panose="020B0606030504020204" pitchFamily="34" charset="0"/>
                <a:cs typeface="Arial" pitchFamily="34" charset="0"/>
                <a:sym typeface="Roboto"/>
              </a:rPr>
              <a:t>Instructor Development Program</a:t>
            </a:r>
          </a:p>
          <a:p>
            <a:pPr algn="ctr"/>
            <a:endParaRPr lang="en-US" sz="3000" b="1" spc="429" dirty="0">
              <a:solidFill>
                <a:srgbClr val="FFFFFF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Roboto"/>
            </a:endParaRPr>
          </a:p>
          <a:p>
            <a:pPr algn="ctr"/>
            <a:endParaRPr lang="en-US" sz="3000" b="1" spc="429" dirty="0">
              <a:solidFill>
                <a:srgbClr val="FFFFFF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Roboto"/>
            </a:endParaRPr>
          </a:p>
          <a:p>
            <a:pPr algn="ctr"/>
            <a:endParaRPr lang="en-US" sz="3000" b="1" spc="429" dirty="0">
              <a:solidFill>
                <a:srgbClr val="FFFFFF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Roboto"/>
            </a:endParaRPr>
          </a:p>
          <a:p>
            <a:pPr algn="ctr"/>
            <a:r>
              <a:rPr lang="en-US" sz="7500" b="1" spc="429" dirty="0" err="1">
                <a:solidFill>
                  <a:srgbClr val="FFFFFF"/>
                </a:solidFill>
                <a:latin typeface="Arial" pitchFamily="34" charset="0"/>
                <a:ea typeface="Open Sans" panose="020B0606030504020204" pitchFamily="34" charset="0"/>
                <a:cs typeface="Arial" pitchFamily="34" charset="0"/>
                <a:sym typeface="Roboto"/>
              </a:rPr>
              <a:t>Ética</a:t>
            </a:r>
            <a:r>
              <a:rPr lang="en-US" sz="7500" b="1" spc="429" dirty="0">
                <a:solidFill>
                  <a:srgbClr val="FFFFFF"/>
                </a:solidFill>
                <a:latin typeface="Arial" pitchFamily="34" charset="0"/>
                <a:ea typeface="Open Sans" panose="020B0606030504020204" pitchFamily="34" charset="0"/>
                <a:cs typeface="Arial" pitchFamily="34" charset="0"/>
                <a:sym typeface="Roboto"/>
              </a:rPr>
              <a:t> e </a:t>
            </a:r>
            <a:r>
              <a:rPr lang="en-US" sz="7500" b="1" spc="429" dirty="0" err="1">
                <a:solidFill>
                  <a:srgbClr val="FFFFFF"/>
                </a:solidFill>
                <a:latin typeface="Arial" pitchFamily="34" charset="0"/>
                <a:ea typeface="Open Sans" panose="020B0606030504020204" pitchFamily="34" charset="0"/>
                <a:cs typeface="Arial" pitchFamily="34" charset="0"/>
                <a:sym typeface="Roboto"/>
              </a:rPr>
              <a:t>Profissionalismo</a:t>
            </a:r>
            <a:endParaRPr lang="en-US" sz="7500" b="1" spc="429" dirty="0">
              <a:solidFill>
                <a:srgbClr val="FFFFFF"/>
              </a:solidFill>
              <a:latin typeface="Arial" pitchFamily="34" charset="0"/>
              <a:ea typeface="Open Sans" panose="020B0606030504020204" pitchFamily="34" charset="0"/>
              <a:cs typeface="Arial" pitchFamily="34" charset="0"/>
              <a:sym typeface="Roboto"/>
            </a:endParaRPr>
          </a:p>
        </p:txBody>
      </p:sp>
      <p:sp>
        <p:nvSpPr>
          <p:cNvPr id="6" name="Freeform 6"/>
          <p:cNvSpPr/>
          <p:nvPr/>
        </p:nvSpPr>
        <p:spPr>
          <a:xfrm>
            <a:off x="6410315" y="768183"/>
            <a:ext cx="5444586" cy="1418437"/>
          </a:xfrm>
          <a:custGeom>
            <a:avLst/>
            <a:gdLst/>
            <a:ahLst/>
            <a:cxnLst/>
            <a:rect l="l" t="t" r="r" b="b"/>
            <a:pathLst>
              <a:path w="5444586" h="1418437">
                <a:moveTo>
                  <a:pt x="0" y="0"/>
                </a:moveTo>
                <a:lnTo>
                  <a:pt x="5444586" y="0"/>
                </a:lnTo>
                <a:lnTo>
                  <a:pt x="5444586" y="1418437"/>
                </a:lnTo>
                <a:lnTo>
                  <a:pt x="0" y="1418437"/>
                </a:lnTo>
                <a:lnTo>
                  <a:pt x="0" y="0"/>
                </a:lnTo>
                <a:close/>
              </a:path>
            </a:pathLst>
          </a:custGeom>
          <a:blipFill>
            <a:blip r:embed="rId4" cstate="print"/>
            <a:stretch>
              <a:fillRect t="-43369" b="-12087"/>
            </a:stretch>
          </a:blipFill>
        </p:spPr>
        <p:txBody>
          <a:bodyPr/>
          <a:lstStyle/>
          <a:p>
            <a:endParaRPr lang="en-ZA"/>
          </a:p>
        </p:txBody>
      </p:sp>
      <p:sp>
        <p:nvSpPr>
          <p:cNvPr id="7" name="AutoShape 7"/>
          <p:cNvSpPr/>
          <p:nvPr/>
        </p:nvSpPr>
        <p:spPr>
          <a:xfrm flipV="1">
            <a:off x="-9375645" y="1467876"/>
            <a:ext cx="16230600" cy="0"/>
          </a:xfrm>
          <a:prstGeom prst="line">
            <a:avLst/>
          </a:prstGeom>
          <a:ln w="19050" cap="flat">
            <a:solidFill>
              <a:srgbClr val="0EA2DD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ZA"/>
          </a:p>
        </p:txBody>
      </p:sp>
      <p:sp>
        <p:nvSpPr>
          <p:cNvPr id="8" name="AutoShape 8"/>
          <p:cNvSpPr/>
          <p:nvPr/>
        </p:nvSpPr>
        <p:spPr>
          <a:xfrm flipV="1">
            <a:off x="11570637" y="1486926"/>
            <a:ext cx="16230600" cy="0"/>
          </a:xfrm>
          <a:prstGeom prst="line">
            <a:avLst/>
          </a:prstGeom>
          <a:ln w="19050" cap="flat">
            <a:solidFill>
              <a:srgbClr val="ED602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ZA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014217" y="2741733"/>
            <a:ext cx="588716" cy="588716"/>
            <a:chOff x="0" y="0"/>
            <a:chExt cx="812800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EA2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ZA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76200" y="0"/>
              <a:ext cx="660400" cy="736600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ctr">
                <a:lnSpc>
                  <a:spcPts val="2520"/>
                </a:lnSpc>
              </a:pPr>
              <a:endParaRPr lang="en-US" sz="2100" spc="-63" dirty="0">
                <a:solidFill>
                  <a:srgbClr val="1A0350"/>
                </a:solidFill>
                <a:latin typeface="Mont Bold"/>
                <a:ea typeface="Mont Bold"/>
                <a:cs typeface="Mont Bold"/>
                <a:sym typeface="Mont Bold"/>
              </a:endParaRPr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014217" y="3991372"/>
            <a:ext cx="588716" cy="588716"/>
            <a:chOff x="0" y="0"/>
            <a:chExt cx="812800" cy="8128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EA2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ZA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76200" y="0"/>
              <a:ext cx="660400" cy="736600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marL="0" lvl="0" indent="0" algn="ctr">
                <a:lnSpc>
                  <a:spcPts val="2520"/>
                </a:lnSpc>
                <a:spcBef>
                  <a:spcPct val="0"/>
                </a:spcBef>
              </a:pPr>
              <a:endParaRPr lang="en-US" sz="2100" u="none" strike="noStrike" spc="96" dirty="0">
                <a:solidFill>
                  <a:srgbClr val="1A0350"/>
                </a:solidFill>
                <a:latin typeface="Mont Bold"/>
                <a:ea typeface="Mont Bold"/>
                <a:cs typeface="Mont Bold"/>
                <a:sym typeface="Mont Bold"/>
              </a:endParaRPr>
            </a:p>
          </p:txBody>
        </p:sp>
      </p:grpSp>
      <p:sp>
        <p:nvSpPr>
          <p:cNvPr id="20" name="AutoShape 20"/>
          <p:cNvSpPr/>
          <p:nvPr/>
        </p:nvSpPr>
        <p:spPr>
          <a:xfrm flipV="1">
            <a:off x="0" y="2457868"/>
            <a:ext cx="16230600" cy="0"/>
          </a:xfrm>
          <a:prstGeom prst="line">
            <a:avLst/>
          </a:prstGeom>
          <a:ln w="19050" cap="flat">
            <a:solidFill>
              <a:srgbClr val="0EA2DD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ZA"/>
          </a:p>
        </p:txBody>
      </p:sp>
      <p:sp>
        <p:nvSpPr>
          <p:cNvPr id="21" name="Freeform 21"/>
          <p:cNvSpPr/>
          <p:nvPr/>
        </p:nvSpPr>
        <p:spPr>
          <a:xfrm>
            <a:off x="14237685" y="8586750"/>
            <a:ext cx="4050315" cy="1640377"/>
          </a:xfrm>
          <a:custGeom>
            <a:avLst/>
            <a:gdLst/>
            <a:ahLst/>
            <a:cxnLst/>
            <a:rect l="l" t="t" r="r" b="b"/>
            <a:pathLst>
              <a:path w="4050315" h="1640377">
                <a:moveTo>
                  <a:pt x="0" y="0"/>
                </a:moveTo>
                <a:lnTo>
                  <a:pt x="4050315" y="0"/>
                </a:lnTo>
                <a:lnTo>
                  <a:pt x="4050315" y="1640378"/>
                </a:lnTo>
                <a:lnTo>
                  <a:pt x="0" y="1640378"/>
                </a:lnTo>
                <a:lnTo>
                  <a:pt x="0" y="0"/>
                </a:lnTo>
                <a:close/>
              </a:path>
            </a:pathLst>
          </a:custGeom>
          <a:blipFill>
            <a:blip r:embed="rId3" cstate="print"/>
            <a:stretch>
              <a:fillRect/>
            </a:stretch>
          </a:blipFill>
        </p:spPr>
        <p:txBody>
          <a:bodyPr/>
          <a:lstStyle/>
          <a:p>
            <a:endParaRPr lang="en-ZA"/>
          </a:p>
        </p:txBody>
      </p:sp>
      <p:sp>
        <p:nvSpPr>
          <p:cNvPr id="22" name="TextBox 22"/>
          <p:cNvSpPr txBox="1"/>
          <p:nvPr/>
        </p:nvSpPr>
        <p:spPr>
          <a:xfrm>
            <a:off x="1014217" y="655465"/>
            <a:ext cx="16705935" cy="12241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0300"/>
              </a:lnSpc>
            </a:pPr>
            <a:r>
              <a:rPr lang="en-US" sz="8000" b="1" spc="463" dirty="0" err="1">
                <a:solidFill>
                  <a:srgbClr val="F16122"/>
                </a:solidFill>
                <a:latin typeface="Arial" pitchFamily="34" charset="0"/>
                <a:ea typeface="Open Sans" panose="020B0606030504020204" pitchFamily="34" charset="0"/>
                <a:cs typeface="Arial" pitchFamily="34" charset="0"/>
                <a:sym typeface="Mont Bold"/>
              </a:rPr>
              <a:t>Requisitos</a:t>
            </a:r>
            <a:r>
              <a:rPr lang="en-US" sz="8000" b="1" spc="463" dirty="0">
                <a:solidFill>
                  <a:srgbClr val="F16122"/>
                </a:solidFill>
                <a:latin typeface="Arial" pitchFamily="34" charset="0"/>
                <a:ea typeface="Open Sans" panose="020B0606030504020204" pitchFamily="34" charset="0"/>
                <a:cs typeface="Arial" pitchFamily="34" charset="0"/>
                <a:sym typeface="Mont Bold"/>
              </a:rPr>
              <a:t> </a:t>
            </a:r>
            <a:r>
              <a:rPr lang="en-US" sz="8000" b="1" spc="463" dirty="0" err="1">
                <a:solidFill>
                  <a:srgbClr val="F16122"/>
                </a:solidFill>
                <a:latin typeface="Arial" pitchFamily="34" charset="0"/>
                <a:ea typeface="Open Sans" panose="020B0606030504020204" pitchFamily="34" charset="0"/>
                <a:cs typeface="Arial" pitchFamily="34" charset="0"/>
                <a:sym typeface="Mont Bold"/>
              </a:rPr>
              <a:t>Éticos</a:t>
            </a:r>
            <a:r>
              <a:rPr lang="en-US" sz="8000" b="1" spc="463" dirty="0">
                <a:solidFill>
                  <a:srgbClr val="F16122"/>
                </a:solidFill>
                <a:latin typeface="Arial" pitchFamily="34" charset="0"/>
                <a:ea typeface="Open Sans" panose="020B0606030504020204" pitchFamily="34" charset="0"/>
                <a:cs typeface="Arial" pitchFamily="34" charset="0"/>
                <a:sym typeface="Mont Bold"/>
              </a:rPr>
              <a:t> </a:t>
            </a:r>
            <a:r>
              <a:rPr lang="en-US" sz="4000" b="1" spc="463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Mont Bold"/>
              </a:rPr>
              <a:t>		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1839172" y="2745257"/>
            <a:ext cx="16230600" cy="92333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>
              <a:lnSpc>
                <a:spcPts val="3599"/>
              </a:lnSpc>
              <a:spcBef>
                <a:spcPct val="0"/>
              </a:spcBef>
            </a:pPr>
            <a:r>
              <a:rPr lang="pt-BR" sz="3200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Considera o impacto ambiental de suas decisões e defende proativamente a Proteção Ambiental.</a:t>
            </a:r>
            <a:endParaRPr lang="en-US" sz="3200" spc="137" dirty="0">
              <a:solidFill>
                <a:srgbClr val="FFFFFF"/>
              </a:solidFill>
              <a:latin typeface="Arial" pitchFamily="34" charset="0"/>
              <a:ea typeface="Open Sans Semibold" panose="020B0606030504020204" pitchFamily="34" charset="0"/>
              <a:cs typeface="Arial" pitchFamily="34" charset="0"/>
              <a:sym typeface="Cerebri Bold"/>
            </a:endParaRPr>
          </a:p>
        </p:txBody>
      </p:sp>
      <p:sp>
        <p:nvSpPr>
          <p:cNvPr id="24" name="TextBox 24"/>
          <p:cNvSpPr txBox="1"/>
          <p:nvPr/>
        </p:nvSpPr>
        <p:spPr>
          <a:xfrm>
            <a:off x="1839172" y="4105573"/>
            <a:ext cx="16448828" cy="503214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>
              <a:spcBef>
                <a:spcPct val="0"/>
              </a:spcBef>
            </a:pPr>
            <a:r>
              <a:rPr lang="pt-BR" sz="3200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Um profissional de Mergulho, em virtude de sua associação voluntária, reconhece a responsabilidade e a obrigação de promover a RAID e apoiar as decisões e políticas oficiais adotadas pela RAID.</a:t>
            </a:r>
          </a:p>
          <a:p>
            <a:pPr lvl="0">
              <a:spcBef>
                <a:spcPct val="0"/>
              </a:spcBef>
            </a:pPr>
            <a:endParaRPr lang="en-US" sz="3200" b="1" spc="137" dirty="0">
              <a:solidFill>
                <a:srgbClr val="FFFFFF"/>
              </a:solidFill>
              <a:latin typeface="Arial" pitchFamily="34" charset="0"/>
              <a:ea typeface="Open Sans Semibold" panose="020B0606030504020204" pitchFamily="34" charset="0"/>
              <a:cs typeface="Arial" pitchFamily="34" charset="0"/>
              <a:sym typeface="Cerebri Bold"/>
            </a:endParaRPr>
          </a:p>
          <a:p>
            <a:pPr lvl="0">
              <a:spcBef>
                <a:spcPct val="0"/>
              </a:spcBef>
            </a:pPr>
            <a:r>
              <a:rPr lang="en-US" sz="3200" b="1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Ao </a:t>
            </a:r>
            <a:r>
              <a:rPr lang="en-US" sz="3200" b="1" spc="137" dirty="0" err="1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cumprir</a:t>
            </a:r>
            <a:r>
              <a:rPr lang="en-US" sz="3200" b="1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 </a:t>
            </a:r>
            <a:r>
              <a:rPr lang="en-US" sz="3200" b="1" spc="137" dirty="0" err="1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esta</a:t>
            </a:r>
            <a:r>
              <a:rPr lang="en-US" sz="3200" b="1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 </a:t>
            </a:r>
            <a:r>
              <a:rPr lang="en-US" sz="3200" b="1" spc="137" dirty="0" err="1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obrigação</a:t>
            </a:r>
            <a:r>
              <a:rPr lang="en-US" sz="3200" b="1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 para com a </a:t>
            </a:r>
            <a:r>
              <a:rPr lang="en-US" sz="3200" b="1" spc="137" dirty="0" err="1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Organização</a:t>
            </a:r>
            <a:r>
              <a:rPr lang="en-US" sz="3200" b="1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, </a:t>
            </a:r>
            <a:r>
              <a:rPr lang="en-US" sz="3200" b="1" spc="137" dirty="0" err="1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Mergulhadores</a:t>
            </a:r>
            <a:r>
              <a:rPr lang="en-US" sz="3200" b="1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 e </a:t>
            </a:r>
            <a:r>
              <a:rPr lang="en-US" sz="3200" b="1" spc="137" dirty="0" err="1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Instrutores</a:t>
            </a:r>
            <a:r>
              <a:rPr lang="en-US" sz="3200" b="1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 </a:t>
            </a:r>
            <a:r>
              <a:rPr lang="en-US" sz="3200" b="1" spc="137" dirty="0" err="1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devem</a:t>
            </a:r>
            <a:r>
              <a:rPr lang="en-US" sz="3200" b="1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: </a:t>
            </a:r>
          </a:p>
          <a:p>
            <a:pPr marL="1428750" lvl="2" indent="-514350">
              <a:lnSpc>
                <a:spcPct val="150000"/>
              </a:lnSpc>
              <a:spcBef>
                <a:spcPct val="0"/>
              </a:spcBef>
              <a:buFont typeface="+mj-lt"/>
              <a:buAutoNum type="arabicPeriod"/>
            </a:pPr>
            <a:r>
              <a:rPr lang="en-US" sz="3000" spc="137" dirty="0" err="1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Apoiar</a:t>
            </a:r>
            <a:r>
              <a:rPr lang="en-US" sz="3000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 </a:t>
            </a:r>
            <a:r>
              <a:rPr lang="en-US" sz="3000" spc="137" dirty="0" err="1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publicamente</a:t>
            </a:r>
            <a:r>
              <a:rPr lang="en-US" sz="3000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 a RAID </a:t>
            </a:r>
            <a:r>
              <a:rPr lang="en-US" sz="3000" spc="137" dirty="0" err="1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como</a:t>
            </a:r>
            <a:r>
              <a:rPr lang="en-US" sz="3000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 </a:t>
            </a:r>
            <a:r>
              <a:rPr lang="en-US" sz="3000" spc="137" dirty="0" err="1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organização</a:t>
            </a:r>
            <a:endParaRPr lang="en-US" sz="3000" spc="137" dirty="0">
              <a:solidFill>
                <a:srgbClr val="FFFFFF"/>
              </a:solidFill>
              <a:latin typeface="Arial" pitchFamily="34" charset="0"/>
              <a:ea typeface="Open Sans Semibold" panose="020B0606030504020204" pitchFamily="34" charset="0"/>
              <a:cs typeface="Arial" pitchFamily="34" charset="0"/>
              <a:sym typeface="Cerebri Bold"/>
            </a:endParaRPr>
          </a:p>
          <a:p>
            <a:pPr marL="1428750" lvl="2" indent="-514350">
              <a:spcBef>
                <a:spcPct val="0"/>
              </a:spcBef>
              <a:buFont typeface="+mj-lt"/>
              <a:buAutoNum type="arabicPeriod"/>
            </a:pPr>
            <a:r>
              <a:rPr lang="en-US" sz="3000" spc="137" dirty="0" err="1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Fazer</a:t>
            </a:r>
            <a:r>
              <a:rPr lang="en-US" sz="3000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 </a:t>
            </a:r>
            <a:r>
              <a:rPr lang="en-US" sz="3000" spc="137" dirty="0" err="1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todos</a:t>
            </a:r>
            <a:r>
              <a:rPr lang="en-US" sz="3000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 </a:t>
            </a:r>
            <a:r>
              <a:rPr lang="en-US" sz="3000" spc="137" dirty="0" err="1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os</a:t>
            </a:r>
            <a:r>
              <a:rPr lang="en-US" sz="3000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 </a:t>
            </a:r>
            <a:r>
              <a:rPr lang="en-US" sz="3000" spc="137" dirty="0" err="1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esforços</a:t>
            </a:r>
            <a:r>
              <a:rPr lang="en-US" sz="3000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 </a:t>
            </a:r>
            <a:r>
              <a:rPr lang="en-US" sz="3000" spc="137" dirty="0" err="1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para</a:t>
            </a:r>
            <a:r>
              <a:rPr lang="en-US" sz="3000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 </a:t>
            </a:r>
            <a:r>
              <a:rPr lang="en-US" sz="3000" spc="137" dirty="0" err="1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promover</a:t>
            </a:r>
            <a:r>
              <a:rPr lang="en-US" sz="3000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 as </a:t>
            </a:r>
            <a:r>
              <a:rPr lang="en-US" sz="3000" spc="137" dirty="0" err="1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mudanças</a:t>
            </a:r>
            <a:r>
              <a:rPr lang="en-US" sz="3000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 </a:t>
            </a:r>
            <a:r>
              <a:rPr lang="en-US" sz="3000" spc="137" dirty="0" err="1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necessárias</a:t>
            </a:r>
            <a:r>
              <a:rPr lang="en-US" sz="3000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 de forma </a:t>
            </a:r>
            <a:r>
              <a:rPr lang="en-US" sz="3000" spc="137" dirty="0" err="1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profissional</a:t>
            </a:r>
            <a:r>
              <a:rPr lang="en-US" sz="3000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, </a:t>
            </a:r>
            <a:r>
              <a:rPr lang="en-US" sz="3000" spc="137" dirty="0" err="1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por</a:t>
            </a:r>
            <a:r>
              <a:rPr lang="en-US" sz="3000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 </a:t>
            </a:r>
            <a:r>
              <a:rPr lang="en-US" sz="3000" spc="137" dirty="0" err="1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meio</a:t>
            </a:r>
            <a:r>
              <a:rPr lang="en-US" sz="3000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 de </a:t>
            </a:r>
            <a:r>
              <a:rPr lang="en-US" sz="3000" spc="137" dirty="0" err="1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contato</a:t>
            </a:r>
            <a:r>
              <a:rPr lang="en-US" sz="3000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 </a:t>
            </a:r>
            <a:r>
              <a:rPr lang="en-US" sz="3000" spc="137" dirty="0" err="1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direto</a:t>
            </a:r>
            <a:r>
              <a:rPr lang="en-US" sz="3000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 com </a:t>
            </a:r>
            <a:r>
              <a:rPr lang="en-US" sz="3000" spc="137" dirty="0" err="1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os</a:t>
            </a:r>
            <a:r>
              <a:rPr lang="en-US" sz="3000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 </a:t>
            </a:r>
            <a:r>
              <a:rPr lang="en-US" sz="3000" spc="137" dirty="0" err="1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colegas</a:t>
            </a:r>
            <a:r>
              <a:rPr lang="en-US" sz="3000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 </a:t>
            </a:r>
            <a:r>
              <a:rPr lang="en-US" sz="3000" spc="137" dirty="0" err="1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membros</a:t>
            </a:r>
            <a:r>
              <a:rPr lang="en-US" sz="3000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 </a:t>
            </a:r>
            <a:r>
              <a:rPr lang="en-US" sz="3000" spc="137" dirty="0" err="1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da</a:t>
            </a:r>
            <a:r>
              <a:rPr lang="en-US" sz="3000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 RAID e </a:t>
            </a:r>
            <a:r>
              <a:rPr lang="en-US" sz="3000" spc="137" dirty="0" err="1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mergulhadores</a:t>
            </a:r>
            <a:r>
              <a:rPr lang="en-US" sz="3000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 </a:t>
            </a:r>
            <a:r>
              <a:rPr lang="en-US" sz="3000" spc="137" dirty="0" err="1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que</a:t>
            </a:r>
            <a:r>
              <a:rPr lang="en-US" sz="3000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 </a:t>
            </a:r>
            <a:r>
              <a:rPr lang="en-US" sz="3000" spc="137" dirty="0" err="1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ocupam</a:t>
            </a:r>
            <a:r>
              <a:rPr lang="en-US" sz="3000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 cargos de </a:t>
            </a:r>
            <a:r>
              <a:rPr lang="en-US" sz="3000" spc="137" dirty="0" err="1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autoridade</a:t>
            </a:r>
            <a:r>
              <a:rPr lang="en-US" sz="3000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 e </a:t>
            </a:r>
            <a:r>
              <a:rPr lang="en-US" sz="3000" spc="137" dirty="0" err="1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responsabilidade</a:t>
            </a:r>
            <a:r>
              <a:rPr lang="en-US" sz="3000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.</a:t>
            </a:r>
          </a:p>
        </p:txBody>
      </p:sp>
      <p:sp>
        <p:nvSpPr>
          <p:cNvPr id="29" name="AutoShape 29"/>
          <p:cNvSpPr/>
          <p:nvPr/>
        </p:nvSpPr>
        <p:spPr>
          <a:xfrm flipV="1">
            <a:off x="2548144" y="2276047"/>
            <a:ext cx="16230600" cy="0"/>
          </a:xfrm>
          <a:prstGeom prst="line">
            <a:avLst/>
          </a:prstGeom>
          <a:ln w="19050" cap="flat">
            <a:solidFill>
              <a:srgbClr val="ED602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ZA"/>
          </a:p>
        </p:txBody>
      </p:sp>
      <p:sp>
        <p:nvSpPr>
          <p:cNvPr id="30" name="AutoShape 30"/>
          <p:cNvSpPr/>
          <p:nvPr/>
        </p:nvSpPr>
        <p:spPr>
          <a:xfrm flipV="1">
            <a:off x="-1810702" y="9596781"/>
            <a:ext cx="16230600" cy="0"/>
          </a:xfrm>
          <a:prstGeom prst="line">
            <a:avLst/>
          </a:prstGeom>
          <a:ln w="19050" cap="flat">
            <a:solidFill>
              <a:srgbClr val="ED602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ZA"/>
          </a:p>
        </p:txBody>
      </p:sp>
      <p:sp>
        <p:nvSpPr>
          <p:cNvPr id="31" name="AutoShape 31"/>
          <p:cNvSpPr/>
          <p:nvPr/>
        </p:nvSpPr>
        <p:spPr>
          <a:xfrm flipV="1">
            <a:off x="-3487421" y="9789994"/>
            <a:ext cx="16230600" cy="0"/>
          </a:xfrm>
          <a:prstGeom prst="line">
            <a:avLst/>
          </a:prstGeom>
          <a:ln w="19050" cap="flat">
            <a:solidFill>
              <a:srgbClr val="0EA2DD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89100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060049" y="3186188"/>
            <a:ext cx="588716" cy="588716"/>
            <a:chOff x="0" y="0"/>
            <a:chExt cx="812800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EA2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ZA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76200" y="0"/>
              <a:ext cx="660400" cy="736600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ctr">
                <a:lnSpc>
                  <a:spcPts val="2520"/>
                </a:lnSpc>
              </a:pPr>
              <a:endParaRPr lang="en-US" sz="2100" spc="-63" dirty="0">
                <a:solidFill>
                  <a:srgbClr val="1A0350"/>
                </a:solidFill>
                <a:latin typeface="Mont Bold"/>
                <a:ea typeface="Mont Bold"/>
                <a:cs typeface="Mont Bold"/>
                <a:sym typeface="Mont Bold"/>
              </a:endParaRPr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060049" y="4952558"/>
            <a:ext cx="588716" cy="588716"/>
            <a:chOff x="0" y="0"/>
            <a:chExt cx="812800" cy="8128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EA2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ZA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76200" y="0"/>
              <a:ext cx="660400" cy="736600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marL="0" lvl="0" indent="0" algn="ctr">
                <a:lnSpc>
                  <a:spcPts val="2520"/>
                </a:lnSpc>
                <a:spcBef>
                  <a:spcPct val="0"/>
                </a:spcBef>
              </a:pPr>
              <a:endParaRPr lang="en-US" sz="2100" u="none" strike="noStrike" spc="96" dirty="0">
                <a:solidFill>
                  <a:srgbClr val="1A0350"/>
                </a:solidFill>
                <a:latin typeface="Mont Bold"/>
                <a:ea typeface="Mont Bold"/>
                <a:cs typeface="Mont Bold"/>
                <a:sym typeface="Mont Bold"/>
              </a:endParaRPr>
            </a:p>
          </p:txBody>
        </p:sp>
      </p:grpSp>
      <p:sp>
        <p:nvSpPr>
          <p:cNvPr id="20" name="AutoShape 20"/>
          <p:cNvSpPr/>
          <p:nvPr/>
        </p:nvSpPr>
        <p:spPr>
          <a:xfrm flipV="1">
            <a:off x="0" y="2457868"/>
            <a:ext cx="16230600" cy="0"/>
          </a:xfrm>
          <a:prstGeom prst="line">
            <a:avLst/>
          </a:prstGeom>
          <a:ln w="19050" cap="flat">
            <a:solidFill>
              <a:srgbClr val="0EA2DD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ZA"/>
          </a:p>
        </p:txBody>
      </p:sp>
      <p:sp>
        <p:nvSpPr>
          <p:cNvPr id="21" name="Freeform 21"/>
          <p:cNvSpPr/>
          <p:nvPr/>
        </p:nvSpPr>
        <p:spPr>
          <a:xfrm>
            <a:off x="14237685" y="8586750"/>
            <a:ext cx="4050315" cy="1640377"/>
          </a:xfrm>
          <a:custGeom>
            <a:avLst/>
            <a:gdLst/>
            <a:ahLst/>
            <a:cxnLst/>
            <a:rect l="l" t="t" r="r" b="b"/>
            <a:pathLst>
              <a:path w="4050315" h="1640377">
                <a:moveTo>
                  <a:pt x="0" y="0"/>
                </a:moveTo>
                <a:lnTo>
                  <a:pt x="4050315" y="0"/>
                </a:lnTo>
                <a:lnTo>
                  <a:pt x="4050315" y="1640378"/>
                </a:lnTo>
                <a:lnTo>
                  <a:pt x="0" y="1640378"/>
                </a:lnTo>
                <a:lnTo>
                  <a:pt x="0" y="0"/>
                </a:lnTo>
                <a:close/>
              </a:path>
            </a:pathLst>
          </a:custGeom>
          <a:blipFill>
            <a:blip r:embed="rId2" cstate="print"/>
            <a:stretch>
              <a:fillRect/>
            </a:stretch>
          </a:blipFill>
        </p:spPr>
        <p:txBody>
          <a:bodyPr/>
          <a:lstStyle/>
          <a:p>
            <a:endParaRPr lang="en-ZA"/>
          </a:p>
        </p:txBody>
      </p:sp>
      <p:sp>
        <p:nvSpPr>
          <p:cNvPr id="22" name="TextBox 22"/>
          <p:cNvSpPr txBox="1"/>
          <p:nvPr/>
        </p:nvSpPr>
        <p:spPr>
          <a:xfrm>
            <a:off x="1014217" y="655465"/>
            <a:ext cx="16705935" cy="12241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0300"/>
              </a:lnSpc>
            </a:pPr>
            <a:r>
              <a:rPr lang="en-US" sz="8000" b="1" spc="463" dirty="0" err="1">
                <a:solidFill>
                  <a:srgbClr val="F16122"/>
                </a:solidFill>
                <a:latin typeface="Arial" pitchFamily="34" charset="0"/>
                <a:ea typeface="Open Sans" panose="020B0606030504020204" pitchFamily="34" charset="0"/>
                <a:cs typeface="Arial" pitchFamily="34" charset="0"/>
                <a:sym typeface="Mont Bold"/>
              </a:rPr>
              <a:t>Requisitos</a:t>
            </a:r>
            <a:r>
              <a:rPr lang="en-US" sz="8000" b="1" spc="463" dirty="0">
                <a:solidFill>
                  <a:srgbClr val="F16122"/>
                </a:solidFill>
                <a:latin typeface="Arial" pitchFamily="34" charset="0"/>
                <a:ea typeface="Open Sans" panose="020B0606030504020204" pitchFamily="34" charset="0"/>
                <a:cs typeface="Arial" pitchFamily="34" charset="0"/>
                <a:sym typeface="Mont Bold"/>
              </a:rPr>
              <a:t> </a:t>
            </a:r>
            <a:r>
              <a:rPr lang="en-US" sz="8000" b="1" spc="463" dirty="0" err="1">
                <a:solidFill>
                  <a:srgbClr val="F16122"/>
                </a:solidFill>
                <a:latin typeface="Arial" pitchFamily="34" charset="0"/>
                <a:ea typeface="Open Sans" panose="020B0606030504020204" pitchFamily="34" charset="0"/>
                <a:cs typeface="Arial" pitchFamily="34" charset="0"/>
                <a:sym typeface="Mont Bold"/>
              </a:rPr>
              <a:t>Éticos</a:t>
            </a:r>
            <a:r>
              <a:rPr lang="en-US" sz="8000" b="1" spc="463" dirty="0">
                <a:solidFill>
                  <a:srgbClr val="F16122"/>
                </a:solidFill>
                <a:latin typeface="Arial" pitchFamily="34" charset="0"/>
                <a:ea typeface="Open Sans" panose="020B0606030504020204" pitchFamily="34" charset="0"/>
                <a:cs typeface="Arial" pitchFamily="34" charset="0"/>
                <a:sym typeface="Mont Bold"/>
              </a:rPr>
              <a:t> </a:t>
            </a:r>
            <a:r>
              <a:rPr lang="en-US" sz="4000" b="1" spc="463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Mont Bold"/>
              </a:rPr>
              <a:t>		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1862394" y="3228161"/>
            <a:ext cx="16230600" cy="92333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>
              <a:lnSpc>
                <a:spcPts val="3599"/>
              </a:lnSpc>
              <a:spcBef>
                <a:spcPct val="0"/>
              </a:spcBef>
            </a:pPr>
            <a:r>
              <a:rPr lang="pt-BR" sz="3400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Todo Membro tem a obrigação de relatar violações das Normas ou do Código de Ética.</a:t>
            </a:r>
            <a:endParaRPr lang="en-US" sz="3400" spc="137" dirty="0">
              <a:solidFill>
                <a:srgbClr val="FFFFFF"/>
              </a:solidFill>
              <a:latin typeface="Arial" pitchFamily="34" charset="0"/>
              <a:ea typeface="Open Sans Semibold" panose="020B0606030504020204" pitchFamily="34" charset="0"/>
              <a:cs typeface="Arial" pitchFamily="34" charset="0"/>
              <a:sym typeface="Cerebri Bold"/>
            </a:endParaRPr>
          </a:p>
        </p:txBody>
      </p:sp>
      <p:sp>
        <p:nvSpPr>
          <p:cNvPr id="24" name="TextBox 24"/>
          <p:cNvSpPr txBox="1"/>
          <p:nvPr/>
        </p:nvSpPr>
        <p:spPr>
          <a:xfrm>
            <a:off x="1862394" y="5074365"/>
            <a:ext cx="16448828" cy="138499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>
              <a:lnSpc>
                <a:spcPts val="3599"/>
              </a:lnSpc>
              <a:spcBef>
                <a:spcPct val="0"/>
              </a:spcBef>
            </a:pPr>
            <a:r>
              <a:rPr lang="pt-BR" sz="3400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Cada Membro deve se esforçar para dar o exemplo de comportamento Profissional e Conduta ética em todas as atividades, incluindo falar em público, artigos e livros, e várias formas de discussão no estilo da internet.</a:t>
            </a:r>
            <a:endParaRPr lang="en-US" sz="3400" spc="137" dirty="0">
              <a:solidFill>
                <a:srgbClr val="FFFFFF"/>
              </a:solidFill>
              <a:latin typeface="Arial" pitchFamily="34" charset="0"/>
              <a:ea typeface="Open Sans Semibold" panose="020B0606030504020204" pitchFamily="34" charset="0"/>
              <a:cs typeface="Arial" pitchFamily="34" charset="0"/>
              <a:sym typeface="Cerebri Bold"/>
            </a:endParaRPr>
          </a:p>
        </p:txBody>
      </p:sp>
      <p:sp>
        <p:nvSpPr>
          <p:cNvPr id="29" name="AutoShape 29"/>
          <p:cNvSpPr/>
          <p:nvPr/>
        </p:nvSpPr>
        <p:spPr>
          <a:xfrm flipV="1">
            <a:off x="2548144" y="2276047"/>
            <a:ext cx="16230600" cy="0"/>
          </a:xfrm>
          <a:prstGeom prst="line">
            <a:avLst/>
          </a:prstGeom>
          <a:ln w="19050" cap="flat">
            <a:solidFill>
              <a:srgbClr val="ED602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ZA"/>
          </a:p>
        </p:txBody>
      </p:sp>
      <p:sp>
        <p:nvSpPr>
          <p:cNvPr id="30" name="AutoShape 30"/>
          <p:cNvSpPr/>
          <p:nvPr/>
        </p:nvSpPr>
        <p:spPr>
          <a:xfrm flipV="1">
            <a:off x="-1810702" y="9596781"/>
            <a:ext cx="16230600" cy="0"/>
          </a:xfrm>
          <a:prstGeom prst="line">
            <a:avLst/>
          </a:prstGeom>
          <a:ln w="19050" cap="flat">
            <a:solidFill>
              <a:srgbClr val="ED602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ZA"/>
          </a:p>
        </p:txBody>
      </p:sp>
      <p:sp>
        <p:nvSpPr>
          <p:cNvPr id="31" name="AutoShape 31"/>
          <p:cNvSpPr/>
          <p:nvPr/>
        </p:nvSpPr>
        <p:spPr>
          <a:xfrm flipV="1">
            <a:off x="-3487421" y="9789994"/>
            <a:ext cx="16230600" cy="0"/>
          </a:xfrm>
          <a:prstGeom prst="line">
            <a:avLst/>
          </a:prstGeom>
          <a:ln w="19050" cap="flat">
            <a:solidFill>
              <a:srgbClr val="0EA2DD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ZA"/>
          </a:p>
        </p:txBody>
      </p:sp>
      <p:grpSp>
        <p:nvGrpSpPr>
          <p:cNvPr id="44" name="Group 32">
            <a:extLst>
              <a:ext uri="{FF2B5EF4-FFF2-40B4-BE49-F238E27FC236}">
                <a16:creationId xmlns:a16="http://schemas.microsoft.com/office/drawing/2014/main" id="{13485402-B721-E159-26BB-361289A41C05}"/>
              </a:ext>
            </a:extLst>
          </p:cNvPr>
          <p:cNvGrpSpPr/>
          <p:nvPr/>
        </p:nvGrpSpPr>
        <p:grpSpPr>
          <a:xfrm>
            <a:off x="1060049" y="7318581"/>
            <a:ext cx="588716" cy="588716"/>
            <a:chOff x="0" y="0"/>
            <a:chExt cx="812800" cy="812800"/>
          </a:xfrm>
        </p:grpSpPr>
        <p:sp>
          <p:nvSpPr>
            <p:cNvPr id="45" name="Freeform 33">
              <a:extLst>
                <a:ext uri="{FF2B5EF4-FFF2-40B4-BE49-F238E27FC236}">
                  <a16:creationId xmlns:a16="http://schemas.microsoft.com/office/drawing/2014/main" id="{48FADFA9-2B9C-3F77-E99C-F2A1F2BDB30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EA2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ZA"/>
            </a:p>
          </p:txBody>
        </p:sp>
        <p:sp>
          <p:nvSpPr>
            <p:cNvPr id="46" name="TextBox 34">
              <a:extLst>
                <a:ext uri="{FF2B5EF4-FFF2-40B4-BE49-F238E27FC236}">
                  <a16:creationId xmlns:a16="http://schemas.microsoft.com/office/drawing/2014/main" id="{786F67FD-1F2A-7C07-4509-B0D00C38278C}"/>
                </a:ext>
              </a:extLst>
            </p:cNvPr>
            <p:cNvSpPr txBox="1"/>
            <p:nvPr/>
          </p:nvSpPr>
          <p:spPr>
            <a:xfrm>
              <a:off x="76200" y="0"/>
              <a:ext cx="660400" cy="736600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marL="0" lvl="0" indent="0" algn="ctr">
                <a:lnSpc>
                  <a:spcPts val="2520"/>
                </a:lnSpc>
                <a:spcBef>
                  <a:spcPct val="0"/>
                </a:spcBef>
              </a:pPr>
              <a:endParaRPr lang="en-US" sz="2100" u="none" strike="noStrike" spc="96" dirty="0">
                <a:solidFill>
                  <a:srgbClr val="1A0350"/>
                </a:solidFill>
                <a:latin typeface="Mont Bold"/>
                <a:ea typeface="Mont Bold"/>
                <a:cs typeface="Mont Bold"/>
                <a:sym typeface="Mont Bold"/>
              </a:endParaRPr>
            </a:p>
          </p:txBody>
        </p:sp>
      </p:grpSp>
      <p:sp>
        <p:nvSpPr>
          <p:cNvPr id="62" name="TextBox 38">
            <a:extLst>
              <a:ext uri="{FF2B5EF4-FFF2-40B4-BE49-F238E27FC236}">
                <a16:creationId xmlns:a16="http://schemas.microsoft.com/office/drawing/2014/main" id="{3AB8DDE7-1FC6-B1A1-E6E1-197569282AB4}"/>
              </a:ext>
            </a:extLst>
          </p:cNvPr>
          <p:cNvSpPr txBox="1"/>
          <p:nvPr/>
        </p:nvSpPr>
        <p:spPr>
          <a:xfrm>
            <a:off x="1839172" y="7445632"/>
            <a:ext cx="15898184" cy="138499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>
              <a:lnSpc>
                <a:spcPts val="3599"/>
              </a:lnSpc>
              <a:spcBef>
                <a:spcPct val="0"/>
              </a:spcBef>
            </a:pPr>
            <a:r>
              <a:rPr lang="pt-BR" sz="3400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Comentários críticos injustificados e declarações deliberadamente inflamatórias sobre Mergulho são inapropriados, indesejáveis ​​e inaceitáveis.</a:t>
            </a:r>
            <a:endParaRPr lang="en-US" sz="3400" spc="137" dirty="0">
              <a:solidFill>
                <a:srgbClr val="FFFFFF"/>
              </a:solidFill>
              <a:latin typeface="Arial" pitchFamily="34" charset="0"/>
              <a:ea typeface="Open Sans Semibold" panose="020B0606030504020204" pitchFamily="34" charset="0"/>
              <a:cs typeface="Arial" pitchFamily="34" charset="0"/>
              <a:sym typeface="Cerebri Bold"/>
            </a:endParaRPr>
          </a:p>
        </p:txBody>
      </p:sp>
    </p:spTree>
    <p:extLst>
      <p:ext uri="{BB962C8B-B14F-4D97-AF65-F5344CB8AC3E}">
        <p14:creationId xmlns:p14="http://schemas.microsoft.com/office/powerpoint/2010/main" val="4196339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6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060049" y="3186188"/>
            <a:ext cx="588716" cy="588716"/>
            <a:chOff x="0" y="0"/>
            <a:chExt cx="812800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EA2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ZA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76200" y="0"/>
              <a:ext cx="660400" cy="736600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ctr">
                <a:lnSpc>
                  <a:spcPts val="2520"/>
                </a:lnSpc>
              </a:pPr>
              <a:endParaRPr lang="en-US" sz="2100" spc="-63" dirty="0">
                <a:solidFill>
                  <a:srgbClr val="1A0350"/>
                </a:solidFill>
                <a:latin typeface="Mont Bold"/>
                <a:ea typeface="Mont Bold"/>
                <a:cs typeface="Mont Bold"/>
                <a:sym typeface="Mont Bold"/>
              </a:endParaRPr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060049" y="4952558"/>
            <a:ext cx="588716" cy="588716"/>
            <a:chOff x="0" y="0"/>
            <a:chExt cx="812800" cy="8128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EA2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ZA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76200" y="0"/>
              <a:ext cx="660400" cy="736600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marL="0" lvl="0" indent="0" algn="ctr">
                <a:lnSpc>
                  <a:spcPts val="2520"/>
                </a:lnSpc>
                <a:spcBef>
                  <a:spcPct val="0"/>
                </a:spcBef>
              </a:pPr>
              <a:endParaRPr lang="en-US" sz="2100" u="none" strike="noStrike" spc="96" dirty="0">
                <a:solidFill>
                  <a:srgbClr val="1A0350"/>
                </a:solidFill>
                <a:latin typeface="Mont Bold"/>
                <a:ea typeface="Mont Bold"/>
                <a:cs typeface="Mont Bold"/>
                <a:sym typeface="Mont Bold"/>
              </a:endParaRPr>
            </a:p>
          </p:txBody>
        </p:sp>
      </p:grpSp>
      <p:sp>
        <p:nvSpPr>
          <p:cNvPr id="20" name="AutoShape 20"/>
          <p:cNvSpPr/>
          <p:nvPr/>
        </p:nvSpPr>
        <p:spPr>
          <a:xfrm flipV="1">
            <a:off x="0" y="2457868"/>
            <a:ext cx="16230600" cy="0"/>
          </a:xfrm>
          <a:prstGeom prst="line">
            <a:avLst/>
          </a:prstGeom>
          <a:ln w="19050" cap="flat">
            <a:solidFill>
              <a:srgbClr val="0EA2DD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ZA"/>
          </a:p>
        </p:txBody>
      </p:sp>
      <p:sp>
        <p:nvSpPr>
          <p:cNvPr id="21" name="Freeform 21"/>
          <p:cNvSpPr/>
          <p:nvPr/>
        </p:nvSpPr>
        <p:spPr>
          <a:xfrm>
            <a:off x="14237685" y="8586750"/>
            <a:ext cx="4050315" cy="1640377"/>
          </a:xfrm>
          <a:custGeom>
            <a:avLst/>
            <a:gdLst/>
            <a:ahLst/>
            <a:cxnLst/>
            <a:rect l="l" t="t" r="r" b="b"/>
            <a:pathLst>
              <a:path w="4050315" h="1640377">
                <a:moveTo>
                  <a:pt x="0" y="0"/>
                </a:moveTo>
                <a:lnTo>
                  <a:pt x="4050315" y="0"/>
                </a:lnTo>
                <a:lnTo>
                  <a:pt x="4050315" y="1640378"/>
                </a:lnTo>
                <a:lnTo>
                  <a:pt x="0" y="1640378"/>
                </a:lnTo>
                <a:lnTo>
                  <a:pt x="0" y="0"/>
                </a:lnTo>
                <a:close/>
              </a:path>
            </a:pathLst>
          </a:custGeom>
          <a:blipFill>
            <a:blip r:embed="rId2" cstate="print"/>
            <a:stretch>
              <a:fillRect/>
            </a:stretch>
          </a:blipFill>
        </p:spPr>
        <p:txBody>
          <a:bodyPr/>
          <a:lstStyle/>
          <a:p>
            <a:endParaRPr lang="en-ZA"/>
          </a:p>
        </p:txBody>
      </p:sp>
      <p:sp>
        <p:nvSpPr>
          <p:cNvPr id="22" name="TextBox 22"/>
          <p:cNvSpPr txBox="1"/>
          <p:nvPr/>
        </p:nvSpPr>
        <p:spPr>
          <a:xfrm>
            <a:off x="1014217" y="655465"/>
            <a:ext cx="16705935" cy="19364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0300"/>
              </a:lnSpc>
            </a:pPr>
            <a:r>
              <a:rPr lang="en-US" sz="8000" b="1" spc="463" dirty="0" err="1">
                <a:solidFill>
                  <a:srgbClr val="F16122"/>
                </a:solidFill>
                <a:latin typeface="Arial" pitchFamily="34" charset="0"/>
                <a:ea typeface="Open Sans" panose="020B0606030504020204" pitchFamily="34" charset="0"/>
                <a:cs typeface="Arial" pitchFamily="34" charset="0"/>
                <a:sym typeface="Mont Bold"/>
              </a:rPr>
              <a:t>Bom</a:t>
            </a:r>
            <a:r>
              <a:rPr lang="en-US" sz="8000" b="1" spc="463" dirty="0">
                <a:solidFill>
                  <a:srgbClr val="F16122"/>
                </a:solidFill>
                <a:latin typeface="Arial" pitchFamily="34" charset="0"/>
                <a:ea typeface="Open Sans" panose="020B0606030504020204" pitchFamily="34" charset="0"/>
                <a:cs typeface="Arial" pitchFamily="34" charset="0"/>
                <a:sym typeface="Mont Bold"/>
              </a:rPr>
              <a:t> </a:t>
            </a:r>
            <a:r>
              <a:rPr lang="en-US" sz="8000" b="1" spc="463" dirty="0" err="1">
                <a:solidFill>
                  <a:srgbClr val="F16122"/>
                </a:solidFill>
                <a:latin typeface="Arial" pitchFamily="34" charset="0"/>
                <a:ea typeface="Open Sans" panose="020B0606030504020204" pitchFamily="34" charset="0"/>
                <a:cs typeface="Arial" pitchFamily="34" charset="0"/>
                <a:sym typeface="Mont Bold"/>
              </a:rPr>
              <a:t>Julgamento</a:t>
            </a:r>
            <a:endParaRPr lang="en-US" sz="8000" b="1" spc="463" dirty="0">
              <a:solidFill>
                <a:srgbClr val="F16122"/>
              </a:solidFill>
              <a:latin typeface="Arial" pitchFamily="34" charset="0"/>
              <a:ea typeface="Open Sans" panose="020B0606030504020204" pitchFamily="34" charset="0"/>
              <a:cs typeface="Arial" pitchFamily="34" charset="0"/>
              <a:sym typeface="Mont Bold"/>
            </a:endParaRPr>
          </a:p>
          <a:p>
            <a:r>
              <a:rPr lang="en-US" sz="4000" b="1" spc="463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Mont Bold"/>
              </a:rPr>
              <a:t>		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1862394" y="3228161"/>
            <a:ext cx="16230600" cy="92333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>
              <a:lnSpc>
                <a:spcPts val="3599"/>
              </a:lnSpc>
              <a:spcBef>
                <a:spcPct val="0"/>
              </a:spcBef>
            </a:pPr>
            <a:r>
              <a:rPr lang="pt-BR" sz="3400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Talvez a característica mais importante de um Profissional seja sempre demonstrar bom julgamento em todas as circunstâncias.</a:t>
            </a:r>
            <a:endParaRPr lang="en-US" sz="3400" spc="137" dirty="0">
              <a:solidFill>
                <a:srgbClr val="FFFFFF"/>
              </a:solidFill>
              <a:latin typeface="Arial" pitchFamily="34" charset="0"/>
              <a:ea typeface="Open Sans Semibold" panose="020B0606030504020204" pitchFamily="34" charset="0"/>
              <a:cs typeface="Arial" pitchFamily="34" charset="0"/>
              <a:sym typeface="Cerebri Bold"/>
            </a:endParaRPr>
          </a:p>
        </p:txBody>
      </p:sp>
      <p:sp>
        <p:nvSpPr>
          <p:cNvPr id="24" name="TextBox 24"/>
          <p:cNvSpPr txBox="1"/>
          <p:nvPr/>
        </p:nvSpPr>
        <p:spPr>
          <a:xfrm>
            <a:off x="1862394" y="5074365"/>
            <a:ext cx="16448828" cy="92333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>
              <a:lnSpc>
                <a:spcPts val="3599"/>
              </a:lnSpc>
              <a:spcBef>
                <a:spcPct val="0"/>
              </a:spcBef>
            </a:pPr>
            <a:r>
              <a:rPr lang="pt-BR" sz="3400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Isso envia a mensagem “certa” aos alunos, colegas e outros Membros da Indústria.</a:t>
            </a:r>
            <a:endParaRPr lang="en-US" sz="3400" spc="137" dirty="0">
              <a:solidFill>
                <a:srgbClr val="FFFFFF"/>
              </a:solidFill>
              <a:latin typeface="Arial" pitchFamily="34" charset="0"/>
              <a:ea typeface="Open Sans Semibold" panose="020B0606030504020204" pitchFamily="34" charset="0"/>
              <a:cs typeface="Arial" pitchFamily="34" charset="0"/>
              <a:sym typeface="Cerebri Bold"/>
            </a:endParaRPr>
          </a:p>
        </p:txBody>
      </p:sp>
      <p:sp>
        <p:nvSpPr>
          <p:cNvPr id="29" name="AutoShape 29"/>
          <p:cNvSpPr/>
          <p:nvPr/>
        </p:nvSpPr>
        <p:spPr>
          <a:xfrm flipV="1">
            <a:off x="2548144" y="2276047"/>
            <a:ext cx="16230600" cy="0"/>
          </a:xfrm>
          <a:prstGeom prst="line">
            <a:avLst/>
          </a:prstGeom>
          <a:ln w="19050" cap="flat">
            <a:solidFill>
              <a:srgbClr val="ED602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ZA"/>
          </a:p>
        </p:txBody>
      </p:sp>
      <p:sp>
        <p:nvSpPr>
          <p:cNvPr id="30" name="AutoShape 30"/>
          <p:cNvSpPr/>
          <p:nvPr/>
        </p:nvSpPr>
        <p:spPr>
          <a:xfrm flipV="1">
            <a:off x="-1810702" y="9596781"/>
            <a:ext cx="16230600" cy="0"/>
          </a:xfrm>
          <a:prstGeom prst="line">
            <a:avLst/>
          </a:prstGeom>
          <a:ln w="19050" cap="flat">
            <a:solidFill>
              <a:srgbClr val="ED602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ZA"/>
          </a:p>
        </p:txBody>
      </p:sp>
      <p:sp>
        <p:nvSpPr>
          <p:cNvPr id="31" name="AutoShape 31"/>
          <p:cNvSpPr/>
          <p:nvPr/>
        </p:nvSpPr>
        <p:spPr>
          <a:xfrm flipV="1">
            <a:off x="-3487421" y="9789994"/>
            <a:ext cx="16230600" cy="0"/>
          </a:xfrm>
          <a:prstGeom prst="line">
            <a:avLst/>
          </a:prstGeom>
          <a:ln w="19050" cap="flat">
            <a:solidFill>
              <a:srgbClr val="0EA2DD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519070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9200359" y="3339177"/>
            <a:ext cx="759501" cy="759501"/>
            <a:chOff x="0" y="0"/>
            <a:chExt cx="812800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D6022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ZA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76200" y="0"/>
              <a:ext cx="660400" cy="736600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ctr">
                <a:lnSpc>
                  <a:spcPts val="2520"/>
                </a:lnSpc>
              </a:pPr>
              <a:endParaRPr lang="en-US" sz="2100" spc="-63" dirty="0">
                <a:solidFill>
                  <a:srgbClr val="1A0350"/>
                </a:solidFill>
                <a:latin typeface="Mont Bold"/>
                <a:ea typeface="Mont Bold"/>
                <a:cs typeface="Mont Bold"/>
                <a:sym typeface="Mont Bold"/>
              </a:endParaRPr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9200359" y="5201554"/>
            <a:ext cx="759501" cy="759501"/>
            <a:chOff x="0" y="0"/>
            <a:chExt cx="812800" cy="8128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D6022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ZA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76200" y="0"/>
              <a:ext cx="660400" cy="736600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ctr">
                <a:lnSpc>
                  <a:spcPts val="2520"/>
                </a:lnSpc>
              </a:pPr>
              <a:endParaRPr lang="en-US" sz="2100" spc="-63" dirty="0">
                <a:solidFill>
                  <a:srgbClr val="1A0350"/>
                </a:solidFill>
                <a:latin typeface="Mont Bold"/>
                <a:ea typeface="Mont Bold"/>
                <a:cs typeface="Mont Bold"/>
                <a:sym typeface="Mont Bold"/>
              </a:endParaRPr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9144000" y="7065955"/>
            <a:ext cx="759501" cy="759501"/>
            <a:chOff x="0" y="0"/>
            <a:chExt cx="812800" cy="8128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D6022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ZA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76200" y="0"/>
              <a:ext cx="660400" cy="736600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ctr">
                <a:lnSpc>
                  <a:spcPts val="2520"/>
                </a:lnSpc>
              </a:pPr>
              <a:endParaRPr lang="en-US" sz="2100" spc="-63" dirty="0">
                <a:solidFill>
                  <a:srgbClr val="1A0350"/>
                </a:solidFill>
                <a:latin typeface="Mont Bold"/>
                <a:ea typeface="Mont Bold"/>
                <a:cs typeface="Mont Bold"/>
                <a:sym typeface="Mont Bold"/>
              </a:endParaRPr>
            </a:p>
          </p:txBody>
        </p:sp>
      </p:grpSp>
      <p:sp>
        <p:nvSpPr>
          <p:cNvPr id="11" name="TextBox 11"/>
          <p:cNvSpPr txBox="1"/>
          <p:nvPr/>
        </p:nvSpPr>
        <p:spPr>
          <a:xfrm>
            <a:off x="10363817" y="3345676"/>
            <a:ext cx="6171583" cy="65992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5536"/>
              </a:lnSpc>
              <a:spcBef>
                <a:spcPct val="0"/>
              </a:spcBef>
            </a:pPr>
            <a:r>
              <a:rPr lang="en-US" sz="3954" spc="122" dirty="0">
                <a:solidFill>
                  <a:srgbClr val="FFFFFF"/>
                </a:solidFill>
                <a:latin typeface="Arial" pitchFamily="34" charset="0"/>
                <a:ea typeface="Open Sans Bold"/>
                <a:cs typeface="Arial" pitchFamily="34" charset="0"/>
                <a:sym typeface="Open Sans Bold"/>
              </a:rPr>
              <a:t>O </a:t>
            </a:r>
            <a:r>
              <a:rPr lang="en-US" sz="3954" spc="122" dirty="0" err="1">
                <a:solidFill>
                  <a:srgbClr val="FFFFFF"/>
                </a:solidFill>
                <a:latin typeface="Arial" pitchFamily="34" charset="0"/>
                <a:ea typeface="Open Sans Bold"/>
                <a:cs typeface="Arial" pitchFamily="34" charset="0"/>
                <a:sym typeface="Open Sans Bold"/>
              </a:rPr>
              <a:t>Profissional</a:t>
            </a:r>
            <a:r>
              <a:rPr lang="en-US" sz="3954" spc="122" dirty="0">
                <a:solidFill>
                  <a:srgbClr val="FFFFFF"/>
                </a:solidFill>
                <a:latin typeface="Arial" pitchFamily="34" charset="0"/>
                <a:ea typeface="Open Sans Bold"/>
                <a:cs typeface="Arial" pitchFamily="34" charset="0"/>
                <a:sym typeface="Open Sans Bold"/>
              </a:rPr>
              <a:t> RAID</a:t>
            </a:r>
            <a:r>
              <a:rPr lang="en-US" sz="3954" spc="122" dirty="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.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0363817" y="5208053"/>
            <a:ext cx="7590280" cy="65992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5536"/>
              </a:lnSpc>
            </a:pPr>
            <a:r>
              <a:rPr lang="en-US" sz="3954" spc="122" dirty="0" err="1">
                <a:solidFill>
                  <a:srgbClr val="FFFFFF"/>
                </a:solidFill>
                <a:latin typeface="Arial" pitchFamily="34" charset="0"/>
                <a:ea typeface="Open Sans Bold"/>
                <a:cs typeface="Arial" pitchFamily="34" charset="0"/>
                <a:sym typeface="Open Sans Bold"/>
              </a:rPr>
              <a:t>Requisitos</a:t>
            </a:r>
            <a:r>
              <a:rPr lang="en-US" sz="3954" spc="122" dirty="0">
                <a:solidFill>
                  <a:srgbClr val="FFFFFF"/>
                </a:solidFill>
                <a:latin typeface="Arial" pitchFamily="34" charset="0"/>
                <a:ea typeface="Open Sans Bold"/>
                <a:cs typeface="Arial" pitchFamily="34" charset="0"/>
                <a:sym typeface="Open Sans Bold"/>
              </a:rPr>
              <a:t> </a:t>
            </a:r>
            <a:r>
              <a:rPr lang="en-US" sz="3954" spc="122" dirty="0" err="1">
                <a:solidFill>
                  <a:srgbClr val="FFFFFF"/>
                </a:solidFill>
                <a:latin typeface="Arial" pitchFamily="34" charset="0"/>
                <a:ea typeface="Open Sans Bold"/>
                <a:cs typeface="Arial" pitchFamily="34" charset="0"/>
                <a:sym typeface="Open Sans Bold"/>
              </a:rPr>
              <a:t>Éticos</a:t>
            </a:r>
            <a:r>
              <a:rPr lang="en-US" sz="3954" spc="122" dirty="0">
                <a:solidFill>
                  <a:srgbClr val="FFFFFF"/>
                </a:solidFill>
                <a:latin typeface="Arial" pitchFamily="34" charset="0"/>
                <a:ea typeface="Open Sans Bold"/>
                <a:cs typeface="Arial" pitchFamily="34" charset="0"/>
                <a:sym typeface="Open Sans Bold"/>
              </a:rPr>
              <a:t>.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0307458" y="7072454"/>
            <a:ext cx="8083071" cy="6566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5536"/>
              </a:lnSpc>
              <a:spcBef>
                <a:spcPct val="0"/>
              </a:spcBef>
            </a:pPr>
            <a:r>
              <a:rPr lang="en-US" sz="3954" spc="122" dirty="0" err="1">
                <a:solidFill>
                  <a:srgbClr val="FFFFFF"/>
                </a:solidFill>
                <a:latin typeface="Arial" pitchFamily="34" charset="0"/>
                <a:ea typeface="Open Sans Bold"/>
                <a:cs typeface="Arial" pitchFamily="34" charset="0"/>
                <a:sym typeface="Open Sans Bold"/>
              </a:rPr>
              <a:t>Bom</a:t>
            </a:r>
            <a:r>
              <a:rPr lang="en-US" sz="3954" spc="122" dirty="0">
                <a:solidFill>
                  <a:srgbClr val="FFFFFF"/>
                </a:solidFill>
                <a:latin typeface="Arial" pitchFamily="34" charset="0"/>
                <a:ea typeface="Open Sans Bold"/>
                <a:cs typeface="Arial" pitchFamily="34" charset="0"/>
                <a:sym typeface="Open Sans Bold"/>
              </a:rPr>
              <a:t> </a:t>
            </a:r>
            <a:r>
              <a:rPr lang="en-US" sz="3954" spc="122" dirty="0" err="1">
                <a:solidFill>
                  <a:srgbClr val="FFFFFF"/>
                </a:solidFill>
                <a:latin typeface="Arial" pitchFamily="34" charset="0"/>
                <a:ea typeface="Open Sans Bold"/>
                <a:cs typeface="Arial" pitchFamily="34" charset="0"/>
                <a:sym typeface="Open Sans Bold"/>
              </a:rPr>
              <a:t>julgamento</a:t>
            </a:r>
            <a:r>
              <a:rPr lang="en-US" sz="3954" spc="122" dirty="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.</a:t>
            </a:r>
          </a:p>
        </p:txBody>
      </p:sp>
      <p:sp>
        <p:nvSpPr>
          <p:cNvPr id="14" name="Freeform 14"/>
          <p:cNvSpPr/>
          <p:nvPr/>
        </p:nvSpPr>
        <p:spPr>
          <a:xfrm>
            <a:off x="14340214" y="-333214"/>
            <a:ext cx="4050315" cy="1640377"/>
          </a:xfrm>
          <a:custGeom>
            <a:avLst/>
            <a:gdLst/>
            <a:ahLst/>
            <a:cxnLst/>
            <a:rect l="l" t="t" r="r" b="b"/>
            <a:pathLst>
              <a:path w="4050315" h="1640377">
                <a:moveTo>
                  <a:pt x="0" y="0"/>
                </a:moveTo>
                <a:lnTo>
                  <a:pt x="4050314" y="0"/>
                </a:lnTo>
                <a:lnTo>
                  <a:pt x="4050314" y="1640378"/>
                </a:lnTo>
                <a:lnTo>
                  <a:pt x="0" y="1640378"/>
                </a:lnTo>
                <a:lnTo>
                  <a:pt x="0" y="0"/>
                </a:lnTo>
                <a:close/>
              </a:path>
            </a:pathLst>
          </a:custGeom>
          <a:blipFill>
            <a:blip r:embed="rId2" cstate="print"/>
            <a:stretch>
              <a:fillRect/>
            </a:stretch>
          </a:blipFill>
        </p:spPr>
        <p:txBody>
          <a:bodyPr/>
          <a:lstStyle/>
          <a:p>
            <a:endParaRPr lang="en-ZA"/>
          </a:p>
        </p:txBody>
      </p:sp>
      <p:sp>
        <p:nvSpPr>
          <p:cNvPr id="15" name="AutoShape 15"/>
          <p:cNvSpPr/>
          <p:nvPr/>
        </p:nvSpPr>
        <p:spPr>
          <a:xfrm flipV="1">
            <a:off x="-1632927" y="635142"/>
            <a:ext cx="16230600" cy="0"/>
          </a:xfrm>
          <a:prstGeom prst="line">
            <a:avLst/>
          </a:prstGeom>
          <a:ln w="19050" cap="flat">
            <a:solidFill>
              <a:srgbClr val="0EA2DD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ZA"/>
          </a:p>
        </p:txBody>
      </p:sp>
      <p:sp>
        <p:nvSpPr>
          <p:cNvPr id="16" name="AutoShape 16"/>
          <p:cNvSpPr/>
          <p:nvPr/>
        </p:nvSpPr>
        <p:spPr>
          <a:xfrm flipV="1">
            <a:off x="7791088" y="9866995"/>
            <a:ext cx="16230600" cy="0"/>
          </a:xfrm>
          <a:prstGeom prst="line">
            <a:avLst/>
          </a:prstGeom>
          <a:ln w="19050" cap="flat">
            <a:solidFill>
              <a:srgbClr val="0EA2DD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ZA"/>
          </a:p>
        </p:txBody>
      </p:sp>
      <p:grpSp>
        <p:nvGrpSpPr>
          <p:cNvPr id="17" name="Group 17"/>
          <p:cNvGrpSpPr/>
          <p:nvPr/>
        </p:nvGrpSpPr>
        <p:grpSpPr>
          <a:xfrm>
            <a:off x="-2883543" y="-1995168"/>
            <a:ext cx="10851198" cy="13793983"/>
            <a:chOff x="0" y="0"/>
            <a:chExt cx="899650" cy="1143631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899650" cy="1143630"/>
            </a:xfrm>
            <a:custGeom>
              <a:avLst/>
              <a:gdLst/>
              <a:ahLst/>
              <a:cxnLst/>
              <a:rect l="l" t="t" r="r" b="b"/>
              <a:pathLst>
                <a:path w="899650" h="1143630">
                  <a:moveTo>
                    <a:pt x="449825" y="0"/>
                  </a:moveTo>
                  <a:cubicBezTo>
                    <a:pt x="201394" y="0"/>
                    <a:pt x="0" y="256010"/>
                    <a:pt x="0" y="571815"/>
                  </a:cubicBezTo>
                  <a:cubicBezTo>
                    <a:pt x="0" y="887620"/>
                    <a:pt x="201394" y="1143630"/>
                    <a:pt x="449825" y="1143630"/>
                  </a:cubicBezTo>
                  <a:cubicBezTo>
                    <a:pt x="698257" y="1143630"/>
                    <a:pt x="899650" y="887620"/>
                    <a:pt x="899650" y="571815"/>
                  </a:cubicBezTo>
                  <a:cubicBezTo>
                    <a:pt x="899650" y="256010"/>
                    <a:pt x="698257" y="0"/>
                    <a:pt x="449825" y="0"/>
                  </a:cubicBezTo>
                  <a:close/>
                </a:path>
              </a:pathLst>
            </a:custGeom>
            <a:solidFill>
              <a:srgbClr val="ED6022"/>
            </a:solidFill>
          </p:spPr>
          <p:txBody>
            <a:bodyPr/>
            <a:lstStyle/>
            <a:p>
              <a:endParaRPr lang="en-ZA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84342" y="31015"/>
              <a:ext cx="730966" cy="1005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520"/>
                </a:lnSpc>
              </a:pPr>
              <a:endParaRPr/>
            </a:p>
          </p:txBody>
        </p:sp>
      </p:grpSp>
      <p:sp>
        <p:nvSpPr>
          <p:cNvPr id="24" name="TextBox 17">
            <a:extLst>
              <a:ext uri="{FF2B5EF4-FFF2-40B4-BE49-F238E27FC236}">
                <a16:creationId xmlns:a16="http://schemas.microsoft.com/office/drawing/2014/main" id="{95BAB888-F55A-F117-87F3-CE372BBE2926}"/>
              </a:ext>
            </a:extLst>
          </p:cNvPr>
          <p:cNvSpPr txBox="1"/>
          <p:nvPr/>
        </p:nvSpPr>
        <p:spPr>
          <a:xfrm>
            <a:off x="1028700" y="4031521"/>
            <a:ext cx="7104830" cy="9573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7200"/>
              </a:lnSpc>
            </a:pPr>
            <a:r>
              <a:rPr lang="en-US" sz="8000" b="1" dirty="0" err="1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Mont Bold"/>
              </a:rPr>
              <a:t>RESUMO</a:t>
            </a:r>
            <a:endParaRPr lang="en-US" sz="8000" b="1" dirty="0">
              <a:solidFill>
                <a:srgbClr val="FFFFFF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Mont Bold"/>
            </a:endParaRPr>
          </a:p>
        </p:txBody>
      </p:sp>
    </p:spTree>
    <p:extLst>
      <p:ext uri="{BB962C8B-B14F-4D97-AF65-F5344CB8AC3E}">
        <p14:creationId xmlns:p14="http://schemas.microsoft.com/office/powerpoint/2010/main" val="41976752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210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8"/>
          <p:cNvGrpSpPr/>
          <p:nvPr/>
        </p:nvGrpSpPr>
        <p:grpSpPr>
          <a:xfrm>
            <a:off x="13858434" y="8125505"/>
            <a:ext cx="5660722" cy="5660722"/>
            <a:chOff x="0" y="0"/>
            <a:chExt cx="6350000" cy="63500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EA2DD"/>
            </a:solidFill>
          </p:spPr>
          <p:txBody>
            <a:bodyPr/>
            <a:lstStyle/>
            <a:p>
              <a:endParaRPr lang="en-ZA"/>
            </a:p>
          </p:txBody>
        </p:sp>
      </p:grpSp>
      <p:sp>
        <p:nvSpPr>
          <p:cNvPr id="4" name="Freeform 4"/>
          <p:cNvSpPr/>
          <p:nvPr/>
        </p:nvSpPr>
        <p:spPr>
          <a:xfrm>
            <a:off x="1975598" y="8279205"/>
            <a:ext cx="5621334" cy="1243720"/>
          </a:xfrm>
          <a:custGeom>
            <a:avLst/>
            <a:gdLst/>
            <a:ahLst/>
            <a:cxnLst/>
            <a:rect l="l" t="t" r="r" b="b"/>
            <a:pathLst>
              <a:path w="5621334" h="1243720">
                <a:moveTo>
                  <a:pt x="0" y="0"/>
                </a:moveTo>
                <a:lnTo>
                  <a:pt x="5621334" y="0"/>
                </a:lnTo>
                <a:lnTo>
                  <a:pt x="5621334" y="1243721"/>
                </a:lnTo>
                <a:lnTo>
                  <a:pt x="0" y="124372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68000"/>
            </a:blip>
            <a:stretch>
              <a:fillRect/>
            </a:stretch>
          </a:blipFill>
        </p:spPr>
        <p:txBody>
          <a:bodyPr/>
          <a:lstStyle/>
          <a:p>
            <a:endParaRPr lang="en-ZA"/>
          </a:p>
        </p:txBody>
      </p:sp>
      <p:grpSp>
        <p:nvGrpSpPr>
          <p:cNvPr id="5" name="Group 5"/>
          <p:cNvGrpSpPr>
            <a:grpSpLocks noChangeAspect="1"/>
          </p:cNvGrpSpPr>
          <p:nvPr/>
        </p:nvGrpSpPr>
        <p:grpSpPr>
          <a:xfrm>
            <a:off x="823643" y="1385935"/>
            <a:ext cx="7515131" cy="7515131"/>
            <a:chOff x="0" y="0"/>
            <a:chExt cx="6350000" cy="6350000"/>
          </a:xfrm>
        </p:grpSpPr>
        <p:sp>
          <p:nvSpPr>
            <p:cNvPr id="6" name="Freeform 6"/>
            <p:cNvSpPr/>
            <p:nvPr/>
          </p:nvSpPr>
          <p:spPr>
            <a:xfrm>
              <a:off x="655320" y="655320"/>
              <a:ext cx="5039360" cy="5039360"/>
            </a:xfrm>
            <a:custGeom>
              <a:avLst/>
              <a:gdLst/>
              <a:ahLst/>
              <a:cxnLst/>
              <a:rect l="l" t="t" r="r" b="b"/>
              <a:pathLst>
                <a:path w="5039360" h="5039360">
                  <a:moveTo>
                    <a:pt x="2519680" y="0"/>
                  </a:moveTo>
                  <a:cubicBezTo>
                    <a:pt x="1127760" y="0"/>
                    <a:pt x="0" y="1127760"/>
                    <a:pt x="0" y="2519680"/>
                  </a:cubicBezTo>
                  <a:cubicBezTo>
                    <a:pt x="0" y="3911600"/>
                    <a:pt x="1127760" y="5039360"/>
                    <a:pt x="2519680" y="5039360"/>
                  </a:cubicBezTo>
                  <a:cubicBezTo>
                    <a:pt x="3911600" y="5039360"/>
                    <a:pt x="5039360" y="3911600"/>
                    <a:pt x="5039360" y="2519680"/>
                  </a:cubicBezTo>
                  <a:cubicBezTo>
                    <a:pt x="5039360" y="1127760"/>
                    <a:pt x="3911600" y="0"/>
                    <a:pt x="2519680" y="0"/>
                  </a:cubicBezTo>
                  <a:close/>
                </a:path>
              </a:pathLst>
            </a:custGeom>
            <a:blipFill>
              <a:blip r:embed="rId3"/>
              <a:stretch>
                <a:fillRect l="-16985" t="-8977" r="-15815" b="-12232"/>
              </a:stretch>
            </a:blipFill>
          </p:spPr>
          <p:txBody>
            <a:bodyPr/>
            <a:lstStyle/>
            <a:p>
              <a:endParaRPr lang="en-ZA"/>
            </a:p>
          </p:txBody>
        </p:sp>
        <p:sp>
          <p:nvSpPr>
            <p:cNvPr id="7" name="Freeform 7"/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3670" y="0"/>
                    <a:pt x="0" y="1424940"/>
                    <a:pt x="0" y="3175000"/>
                  </a:cubicBezTo>
                  <a:cubicBezTo>
                    <a:pt x="0" y="4925060"/>
                    <a:pt x="1423670" y="6350000"/>
                    <a:pt x="3175000" y="6350000"/>
                  </a:cubicBezTo>
                  <a:cubicBezTo>
                    <a:pt x="4925060" y="6350000"/>
                    <a:pt x="6350000" y="4926330"/>
                    <a:pt x="6350000" y="3175000"/>
                  </a:cubicBezTo>
                  <a:cubicBezTo>
                    <a:pt x="6350000" y="1424940"/>
                    <a:pt x="4926330" y="0"/>
                    <a:pt x="3175000" y="0"/>
                  </a:cubicBezTo>
                  <a:close/>
                  <a:moveTo>
                    <a:pt x="3175000" y="5833110"/>
                  </a:moveTo>
                  <a:cubicBezTo>
                    <a:pt x="1709420" y="5833110"/>
                    <a:pt x="516890" y="4640580"/>
                    <a:pt x="516890" y="3175000"/>
                  </a:cubicBezTo>
                  <a:cubicBezTo>
                    <a:pt x="516890" y="1709420"/>
                    <a:pt x="1709420" y="516890"/>
                    <a:pt x="3175000" y="516890"/>
                  </a:cubicBezTo>
                  <a:cubicBezTo>
                    <a:pt x="4640580" y="516890"/>
                    <a:pt x="5833110" y="1709420"/>
                    <a:pt x="5833110" y="3175000"/>
                  </a:cubicBezTo>
                  <a:cubicBezTo>
                    <a:pt x="5833110" y="4640580"/>
                    <a:pt x="4640580" y="5833110"/>
                    <a:pt x="3175000" y="5833110"/>
                  </a:cubicBezTo>
                  <a:close/>
                </a:path>
              </a:pathLst>
            </a:custGeom>
            <a:solidFill>
              <a:srgbClr val="0EA2DD"/>
            </a:solidFill>
          </p:spPr>
          <p:txBody>
            <a:bodyPr/>
            <a:lstStyle/>
            <a:p>
              <a:endParaRPr lang="en-ZA"/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-3069138" y="-3020699"/>
            <a:ext cx="5660722" cy="5660722"/>
            <a:chOff x="0" y="0"/>
            <a:chExt cx="6350000" cy="6350000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ED6022"/>
            </a:solidFill>
          </p:spPr>
          <p:txBody>
            <a:bodyPr/>
            <a:lstStyle/>
            <a:p>
              <a:endParaRPr lang="en-ZA"/>
            </a:p>
          </p:txBody>
        </p:sp>
      </p:grpSp>
      <p:grpSp>
        <p:nvGrpSpPr>
          <p:cNvPr id="12" name="Group 12"/>
          <p:cNvGrpSpPr/>
          <p:nvPr/>
        </p:nvGrpSpPr>
        <p:grpSpPr>
          <a:xfrm>
            <a:off x="9144000" y="2528958"/>
            <a:ext cx="542713" cy="542713"/>
            <a:chOff x="0" y="0"/>
            <a:chExt cx="6350000" cy="6350000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EA2DD"/>
            </a:solidFill>
          </p:spPr>
          <p:txBody>
            <a:bodyPr/>
            <a:lstStyle/>
            <a:p>
              <a:endParaRPr lang="en-ZA"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10013288" y="2528958"/>
            <a:ext cx="542713" cy="542713"/>
            <a:chOff x="0" y="0"/>
            <a:chExt cx="6350000" cy="6350000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ED6022"/>
            </a:solidFill>
          </p:spPr>
          <p:txBody>
            <a:bodyPr/>
            <a:lstStyle/>
            <a:p>
              <a:endParaRPr lang="en-ZA"/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A5D6B80A-B042-5CF0-9CD7-317EFCBD1D8F}"/>
              </a:ext>
            </a:extLst>
          </p:cNvPr>
          <p:cNvSpPr txBox="1"/>
          <p:nvPr/>
        </p:nvSpPr>
        <p:spPr>
          <a:xfrm>
            <a:off x="9056415" y="3924300"/>
            <a:ext cx="8407942" cy="15606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2599"/>
              </a:lnSpc>
            </a:pPr>
            <a:r>
              <a:rPr lang="en-US" sz="8000" dirty="0" err="1">
                <a:solidFill>
                  <a:schemeClr val="bg1"/>
                </a:solidFill>
                <a:latin typeface="Arial" pitchFamily="34" charset="0"/>
                <a:ea typeface="Roboto Bold"/>
                <a:cs typeface="Arial" pitchFamily="34" charset="0"/>
                <a:sym typeface="Roboto Bold"/>
              </a:rPr>
              <a:t>PERGUNTAS</a:t>
            </a:r>
            <a:r>
              <a:rPr lang="en-US" sz="8000" dirty="0">
                <a:solidFill>
                  <a:schemeClr val="bg1"/>
                </a:solidFill>
                <a:latin typeface="Arial" pitchFamily="34" charset="0"/>
                <a:ea typeface="Roboto Bold"/>
                <a:cs typeface="Arial" pitchFamily="34" charset="0"/>
                <a:sym typeface="Roboto Bold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3480583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210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3028708" y="2630259"/>
            <a:ext cx="5013917" cy="5026483"/>
          </a:xfrm>
          <a:custGeom>
            <a:avLst/>
            <a:gdLst/>
            <a:ahLst/>
            <a:cxnLst/>
            <a:rect l="l" t="t" r="r" b="b"/>
            <a:pathLst>
              <a:path w="5013917" h="5026483">
                <a:moveTo>
                  <a:pt x="0" y="0"/>
                </a:moveTo>
                <a:lnTo>
                  <a:pt x="5013916" y="0"/>
                </a:lnTo>
                <a:lnTo>
                  <a:pt x="5013916" y="5026482"/>
                </a:lnTo>
                <a:lnTo>
                  <a:pt x="0" y="502648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ZA"/>
          </a:p>
        </p:txBody>
      </p:sp>
      <p:sp>
        <p:nvSpPr>
          <p:cNvPr id="3" name="Freeform 3"/>
          <p:cNvSpPr/>
          <p:nvPr/>
        </p:nvSpPr>
        <p:spPr>
          <a:xfrm>
            <a:off x="16302792" y="2630259"/>
            <a:ext cx="5013917" cy="5026483"/>
          </a:xfrm>
          <a:custGeom>
            <a:avLst/>
            <a:gdLst/>
            <a:ahLst/>
            <a:cxnLst/>
            <a:rect l="l" t="t" r="r" b="b"/>
            <a:pathLst>
              <a:path w="5013917" h="5026483">
                <a:moveTo>
                  <a:pt x="0" y="0"/>
                </a:moveTo>
                <a:lnTo>
                  <a:pt x="5013916" y="0"/>
                </a:lnTo>
                <a:lnTo>
                  <a:pt x="5013916" y="5026482"/>
                </a:lnTo>
                <a:lnTo>
                  <a:pt x="0" y="502648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ZA"/>
          </a:p>
        </p:txBody>
      </p:sp>
      <p:sp>
        <p:nvSpPr>
          <p:cNvPr id="4" name="Freeform 4"/>
          <p:cNvSpPr/>
          <p:nvPr/>
        </p:nvSpPr>
        <p:spPr>
          <a:xfrm>
            <a:off x="5937446" y="626464"/>
            <a:ext cx="6413107" cy="1640377"/>
          </a:xfrm>
          <a:custGeom>
            <a:avLst/>
            <a:gdLst/>
            <a:ahLst/>
            <a:cxnLst/>
            <a:rect l="l" t="t" r="r" b="b"/>
            <a:pathLst>
              <a:path w="6413107" h="1640377">
                <a:moveTo>
                  <a:pt x="0" y="0"/>
                </a:moveTo>
                <a:lnTo>
                  <a:pt x="6413108" y="0"/>
                </a:lnTo>
                <a:lnTo>
                  <a:pt x="6413108" y="1640377"/>
                </a:lnTo>
                <a:lnTo>
                  <a:pt x="0" y="1640377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t="-45835" b="-12500"/>
            </a:stretch>
          </a:blipFill>
        </p:spPr>
        <p:txBody>
          <a:bodyPr/>
          <a:lstStyle/>
          <a:p>
            <a:endParaRPr lang="en-ZA"/>
          </a:p>
        </p:txBody>
      </p:sp>
      <p:sp>
        <p:nvSpPr>
          <p:cNvPr id="5" name="TextBox 5"/>
          <p:cNvSpPr txBox="1"/>
          <p:nvPr/>
        </p:nvSpPr>
        <p:spPr>
          <a:xfrm>
            <a:off x="2862818" y="4408272"/>
            <a:ext cx="12562364" cy="19303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499"/>
              </a:lnSpc>
            </a:pPr>
            <a:r>
              <a:rPr lang="en-US" sz="14499" spc="1246" dirty="0">
                <a:solidFill>
                  <a:srgbClr val="FFFFFF"/>
                </a:solidFill>
                <a:latin typeface="Arial" pitchFamily="34" charset="0"/>
                <a:ea typeface="Roboto Bold"/>
                <a:cs typeface="Arial" pitchFamily="34" charset="0"/>
                <a:sym typeface="Roboto Bold"/>
              </a:rPr>
              <a:t>OBRIGADO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9200359" y="3339177"/>
            <a:ext cx="759501" cy="759501"/>
            <a:chOff x="0" y="0"/>
            <a:chExt cx="812800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D6022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ZA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76200" y="0"/>
              <a:ext cx="660400" cy="736600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ctr">
                <a:lnSpc>
                  <a:spcPts val="2520"/>
                </a:lnSpc>
              </a:pPr>
              <a:endParaRPr lang="en-US" sz="2100" spc="-63" dirty="0">
                <a:solidFill>
                  <a:srgbClr val="1A0350"/>
                </a:solidFill>
                <a:latin typeface="Mont Bold"/>
                <a:ea typeface="Mont Bold"/>
                <a:cs typeface="Mont Bold"/>
                <a:sym typeface="Mont Bold"/>
              </a:endParaRPr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9200359" y="5201554"/>
            <a:ext cx="759501" cy="759501"/>
            <a:chOff x="0" y="0"/>
            <a:chExt cx="812800" cy="8128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D6022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ZA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76200" y="0"/>
              <a:ext cx="660400" cy="736600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ctr">
                <a:lnSpc>
                  <a:spcPts val="2520"/>
                </a:lnSpc>
              </a:pPr>
              <a:endParaRPr lang="en-US" sz="2100" spc="-63" dirty="0">
                <a:solidFill>
                  <a:srgbClr val="1A0350"/>
                </a:solidFill>
                <a:latin typeface="Mont Bold"/>
                <a:ea typeface="Mont Bold"/>
                <a:cs typeface="Mont Bold"/>
                <a:sym typeface="Mont Bold"/>
              </a:endParaRPr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9144000" y="7065955"/>
            <a:ext cx="759501" cy="759501"/>
            <a:chOff x="0" y="0"/>
            <a:chExt cx="812800" cy="8128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D6022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ZA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76200" y="0"/>
              <a:ext cx="660400" cy="736600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ctr">
                <a:lnSpc>
                  <a:spcPts val="2520"/>
                </a:lnSpc>
              </a:pPr>
              <a:endParaRPr lang="en-US" sz="2100" spc="-63" dirty="0">
                <a:solidFill>
                  <a:srgbClr val="1A0350"/>
                </a:solidFill>
                <a:latin typeface="Mont Bold"/>
                <a:ea typeface="Mont Bold"/>
                <a:cs typeface="Mont Bold"/>
                <a:sym typeface="Mont Bold"/>
              </a:endParaRPr>
            </a:p>
          </p:txBody>
        </p:sp>
      </p:grpSp>
      <p:sp>
        <p:nvSpPr>
          <p:cNvPr id="11" name="TextBox 11"/>
          <p:cNvSpPr txBox="1"/>
          <p:nvPr/>
        </p:nvSpPr>
        <p:spPr>
          <a:xfrm>
            <a:off x="10363817" y="3345676"/>
            <a:ext cx="6171583" cy="65992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5536"/>
              </a:lnSpc>
              <a:spcBef>
                <a:spcPct val="0"/>
              </a:spcBef>
            </a:pPr>
            <a:r>
              <a:rPr lang="en-US" sz="3954" spc="122" dirty="0">
                <a:solidFill>
                  <a:srgbClr val="FFFFFF"/>
                </a:solidFill>
                <a:latin typeface="Arial" pitchFamily="34" charset="0"/>
                <a:ea typeface="Open Sans Bold"/>
                <a:cs typeface="Arial" pitchFamily="34" charset="0"/>
                <a:sym typeface="Open Sans Bold"/>
              </a:rPr>
              <a:t>O </a:t>
            </a:r>
            <a:r>
              <a:rPr lang="en-US" sz="3954" spc="122" dirty="0" err="1">
                <a:solidFill>
                  <a:srgbClr val="FFFFFF"/>
                </a:solidFill>
                <a:latin typeface="Arial" pitchFamily="34" charset="0"/>
                <a:ea typeface="Open Sans Bold"/>
                <a:cs typeface="Arial" pitchFamily="34" charset="0"/>
                <a:sym typeface="Open Sans Bold"/>
              </a:rPr>
              <a:t>Profissional</a:t>
            </a:r>
            <a:r>
              <a:rPr lang="en-US" sz="3954" spc="122" dirty="0">
                <a:solidFill>
                  <a:srgbClr val="FFFFFF"/>
                </a:solidFill>
                <a:latin typeface="Arial" pitchFamily="34" charset="0"/>
                <a:ea typeface="Open Sans Bold"/>
                <a:cs typeface="Arial" pitchFamily="34" charset="0"/>
                <a:sym typeface="Open Sans Bold"/>
              </a:rPr>
              <a:t> RAID</a:t>
            </a:r>
            <a:r>
              <a:rPr lang="en-US" sz="3954" spc="122" dirty="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.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0363817" y="5208053"/>
            <a:ext cx="7590280" cy="65992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lvl="0">
              <a:lnSpc>
                <a:spcPts val="5536"/>
              </a:lnSpc>
            </a:pPr>
            <a:r>
              <a:rPr lang="en-US" sz="3954" spc="122" dirty="0" err="1">
                <a:solidFill>
                  <a:srgbClr val="FFFFFF"/>
                </a:solidFill>
                <a:latin typeface="Arial" pitchFamily="34" charset="0"/>
                <a:ea typeface="Open Sans Bold"/>
                <a:cs typeface="Arial" pitchFamily="34" charset="0"/>
                <a:sym typeface="Open Sans Bold"/>
              </a:rPr>
              <a:t>Requisitos</a:t>
            </a:r>
            <a:r>
              <a:rPr lang="en-US" sz="3954" spc="122" dirty="0">
                <a:solidFill>
                  <a:srgbClr val="FFFFFF"/>
                </a:solidFill>
                <a:latin typeface="Arial" pitchFamily="34" charset="0"/>
                <a:ea typeface="Open Sans Bold"/>
                <a:cs typeface="Arial" pitchFamily="34" charset="0"/>
                <a:sym typeface="Open Sans Bold"/>
              </a:rPr>
              <a:t> </a:t>
            </a:r>
            <a:r>
              <a:rPr lang="en-US" sz="3954" spc="122" dirty="0" err="1">
                <a:solidFill>
                  <a:srgbClr val="FFFFFF"/>
                </a:solidFill>
                <a:latin typeface="Arial" pitchFamily="34" charset="0"/>
                <a:ea typeface="Open Sans Bold"/>
                <a:cs typeface="Arial" pitchFamily="34" charset="0"/>
                <a:sym typeface="Open Sans Bold"/>
              </a:rPr>
              <a:t>Éticos</a:t>
            </a:r>
            <a:r>
              <a:rPr lang="en-US" sz="3954" spc="122" dirty="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.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0287008" y="7072454"/>
            <a:ext cx="8103521" cy="65665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5536"/>
              </a:lnSpc>
              <a:spcBef>
                <a:spcPct val="0"/>
              </a:spcBef>
            </a:pPr>
            <a:r>
              <a:rPr lang="en-US" sz="3954" spc="122" dirty="0">
                <a:solidFill>
                  <a:srgbClr val="FFFFFF"/>
                </a:solidFill>
                <a:latin typeface="Arial" pitchFamily="34" charset="0"/>
                <a:ea typeface="Open Sans Bold"/>
                <a:cs typeface="Arial" pitchFamily="34" charset="0"/>
                <a:sym typeface="Open Sans Bold"/>
              </a:rPr>
              <a:t>Bom </a:t>
            </a:r>
            <a:r>
              <a:rPr lang="en-US" sz="3954" spc="122" dirty="0" err="1">
                <a:solidFill>
                  <a:srgbClr val="FFFFFF"/>
                </a:solidFill>
                <a:latin typeface="Arial" pitchFamily="34" charset="0"/>
                <a:ea typeface="Open Sans Bold"/>
                <a:cs typeface="Arial" pitchFamily="34" charset="0"/>
                <a:sym typeface="Open Sans Bold"/>
              </a:rPr>
              <a:t>Julgamento</a:t>
            </a:r>
            <a:r>
              <a:rPr lang="en-US" sz="3954" b="1" spc="122" dirty="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.</a:t>
            </a:r>
          </a:p>
        </p:txBody>
      </p:sp>
      <p:sp>
        <p:nvSpPr>
          <p:cNvPr id="14" name="Freeform 14"/>
          <p:cNvSpPr/>
          <p:nvPr/>
        </p:nvSpPr>
        <p:spPr>
          <a:xfrm>
            <a:off x="14340214" y="-333214"/>
            <a:ext cx="4050315" cy="1640377"/>
          </a:xfrm>
          <a:custGeom>
            <a:avLst/>
            <a:gdLst/>
            <a:ahLst/>
            <a:cxnLst/>
            <a:rect l="l" t="t" r="r" b="b"/>
            <a:pathLst>
              <a:path w="4050315" h="1640377">
                <a:moveTo>
                  <a:pt x="0" y="0"/>
                </a:moveTo>
                <a:lnTo>
                  <a:pt x="4050314" y="0"/>
                </a:lnTo>
                <a:lnTo>
                  <a:pt x="4050314" y="1640378"/>
                </a:lnTo>
                <a:lnTo>
                  <a:pt x="0" y="1640378"/>
                </a:lnTo>
                <a:lnTo>
                  <a:pt x="0" y="0"/>
                </a:lnTo>
                <a:close/>
              </a:path>
            </a:pathLst>
          </a:custGeom>
          <a:blipFill>
            <a:blip r:embed="rId2" cstate="print"/>
            <a:stretch>
              <a:fillRect/>
            </a:stretch>
          </a:blipFill>
        </p:spPr>
        <p:txBody>
          <a:bodyPr/>
          <a:lstStyle/>
          <a:p>
            <a:endParaRPr lang="en-ZA"/>
          </a:p>
        </p:txBody>
      </p:sp>
      <p:sp>
        <p:nvSpPr>
          <p:cNvPr id="15" name="AutoShape 15"/>
          <p:cNvSpPr/>
          <p:nvPr/>
        </p:nvSpPr>
        <p:spPr>
          <a:xfrm flipV="1">
            <a:off x="-1632927" y="635142"/>
            <a:ext cx="16230600" cy="0"/>
          </a:xfrm>
          <a:prstGeom prst="line">
            <a:avLst/>
          </a:prstGeom>
          <a:ln w="19050" cap="flat">
            <a:solidFill>
              <a:srgbClr val="0EA2DD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ZA"/>
          </a:p>
        </p:txBody>
      </p:sp>
      <p:sp>
        <p:nvSpPr>
          <p:cNvPr id="16" name="AutoShape 16"/>
          <p:cNvSpPr/>
          <p:nvPr/>
        </p:nvSpPr>
        <p:spPr>
          <a:xfrm flipV="1">
            <a:off x="7791088" y="9866995"/>
            <a:ext cx="16230600" cy="0"/>
          </a:xfrm>
          <a:prstGeom prst="line">
            <a:avLst/>
          </a:prstGeom>
          <a:ln w="19050" cap="flat">
            <a:solidFill>
              <a:srgbClr val="0EA2DD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ZA"/>
          </a:p>
        </p:txBody>
      </p:sp>
      <p:grpSp>
        <p:nvGrpSpPr>
          <p:cNvPr id="17" name="Group 17"/>
          <p:cNvGrpSpPr/>
          <p:nvPr/>
        </p:nvGrpSpPr>
        <p:grpSpPr>
          <a:xfrm>
            <a:off x="-2883543" y="-1995168"/>
            <a:ext cx="10851198" cy="13793983"/>
            <a:chOff x="0" y="0"/>
            <a:chExt cx="899650" cy="1143631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899650" cy="1143630"/>
            </a:xfrm>
            <a:custGeom>
              <a:avLst/>
              <a:gdLst/>
              <a:ahLst/>
              <a:cxnLst/>
              <a:rect l="l" t="t" r="r" b="b"/>
              <a:pathLst>
                <a:path w="899650" h="1143630">
                  <a:moveTo>
                    <a:pt x="449825" y="0"/>
                  </a:moveTo>
                  <a:cubicBezTo>
                    <a:pt x="201394" y="0"/>
                    <a:pt x="0" y="256010"/>
                    <a:pt x="0" y="571815"/>
                  </a:cubicBezTo>
                  <a:cubicBezTo>
                    <a:pt x="0" y="887620"/>
                    <a:pt x="201394" y="1143630"/>
                    <a:pt x="449825" y="1143630"/>
                  </a:cubicBezTo>
                  <a:cubicBezTo>
                    <a:pt x="698257" y="1143630"/>
                    <a:pt x="899650" y="887620"/>
                    <a:pt x="899650" y="571815"/>
                  </a:cubicBezTo>
                  <a:cubicBezTo>
                    <a:pt x="899650" y="256010"/>
                    <a:pt x="698257" y="0"/>
                    <a:pt x="449825" y="0"/>
                  </a:cubicBezTo>
                  <a:close/>
                </a:path>
              </a:pathLst>
            </a:custGeom>
            <a:solidFill>
              <a:srgbClr val="ED6022"/>
            </a:solidFill>
          </p:spPr>
          <p:txBody>
            <a:bodyPr/>
            <a:lstStyle/>
            <a:p>
              <a:endParaRPr lang="en-ZA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84342" y="31015"/>
              <a:ext cx="730966" cy="1005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520"/>
                </a:lnSpc>
              </a:pPr>
              <a:endParaRPr/>
            </a:p>
          </p:txBody>
        </p:sp>
      </p:grpSp>
      <p:sp>
        <p:nvSpPr>
          <p:cNvPr id="24" name="TextBox 17">
            <a:extLst>
              <a:ext uri="{FF2B5EF4-FFF2-40B4-BE49-F238E27FC236}">
                <a16:creationId xmlns:a16="http://schemas.microsoft.com/office/drawing/2014/main" id="{95BAB888-F55A-F117-87F3-CE372BBE2926}"/>
              </a:ext>
            </a:extLst>
          </p:cNvPr>
          <p:cNvSpPr txBox="1"/>
          <p:nvPr/>
        </p:nvSpPr>
        <p:spPr>
          <a:xfrm>
            <a:off x="862825" y="4062394"/>
            <a:ext cx="7104830" cy="9573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7200"/>
              </a:lnSpc>
            </a:pPr>
            <a:r>
              <a:rPr lang="en-US" sz="8000" b="1" dirty="0" err="1">
                <a:solidFill>
                  <a:srgbClr val="FFFFFF"/>
                </a:solidFill>
                <a:latin typeface="Arial" pitchFamily="34" charset="0"/>
                <a:ea typeface="Open Sans" panose="020B0606030504020204" pitchFamily="34" charset="0"/>
                <a:cs typeface="Arial" pitchFamily="34" charset="0"/>
                <a:sym typeface="Mont Bold"/>
              </a:rPr>
              <a:t>VISÃO</a:t>
            </a:r>
            <a:r>
              <a:rPr lang="en-US" sz="8000" b="1" dirty="0">
                <a:solidFill>
                  <a:srgbClr val="FFFFFF"/>
                </a:solidFill>
                <a:latin typeface="Arial" pitchFamily="34" charset="0"/>
                <a:ea typeface="Open Sans" panose="020B0606030504020204" pitchFamily="34" charset="0"/>
                <a:cs typeface="Arial" pitchFamily="34" charset="0"/>
                <a:sym typeface="Mont Bold"/>
              </a:rPr>
              <a:t> </a:t>
            </a:r>
            <a:r>
              <a:rPr lang="en-US" sz="8000" b="1" dirty="0" err="1">
                <a:solidFill>
                  <a:srgbClr val="FFFFFF"/>
                </a:solidFill>
                <a:latin typeface="Arial" pitchFamily="34" charset="0"/>
                <a:ea typeface="Open Sans" panose="020B0606030504020204" pitchFamily="34" charset="0"/>
                <a:cs typeface="Arial" pitchFamily="34" charset="0"/>
                <a:sym typeface="Mont Bold"/>
              </a:rPr>
              <a:t>GERAL</a:t>
            </a:r>
            <a:endParaRPr lang="en-US" sz="8000" b="1" dirty="0">
              <a:solidFill>
                <a:srgbClr val="FFFFFF"/>
              </a:solidFill>
              <a:latin typeface="Arial" pitchFamily="34" charset="0"/>
              <a:ea typeface="Open Sans" panose="020B0606030504020204" pitchFamily="34" charset="0"/>
              <a:cs typeface="Arial" pitchFamily="34" charset="0"/>
              <a:sym typeface="Mont Bold"/>
            </a:endParaRPr>
          </a:p>
        </p:txBody>
      </p:sp>
    </p:spTree>
    <p:extLst>
      <p:ext uri="{BB962C8B-B14F-4D97-AF65-F5344CB8AC3E}">
        <p14:creationId xmlns:p14="http://schemas.microsoft.com/office/powerpoint/2010/main" val="2652802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028700" y="3117898"/>
            <a:ext cx="588716" cy="588716"/>
            <a:chOff x="0" y="0"/>
            <a:chExt cx="812800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EA2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ZA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76200" y="0"/>
              <a:ext cx="660400" cy="736600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ctr">
                <a:lnSpc>
                  <a:spcPts val="2520"/>
                </a:lnSpc>
              </a:pPr>
              <a:endParaRPr lang="en-US" sz="2100" spc="-63" dirty="0">
                <a:solidFill>
                  <a:srgbClr val="1A0350"/>
                </a:solidFill>
                <a:latin typeface="Mont Bold"/>
                <a:ea typeface="Mont Bold"/>
                <a:cs typeface="Mont Bold"/>
                <a:sym typeface="Mont Bold"/>
              </a:endParaRPr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014217" y="4544691"/>
            <a:ext cx="588716" cy="588716"/>
            <a:chOff x="0" y="0"/>
            <a:chExt cx="812800" cy="8128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EA2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ZA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76200" y="0"/>
              <a:ext cx="660400" cy="736600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marL="0" lvl="0" indent="0" algn="ctr">
                <a:lnSpc>
                  <a:spcPts val="2520"/>
                </a:lnSpc>
                <a:spcBef>
                  <a:spcPct val="0"/>
                </a:spcBef>
              </a:pPr>
              <a:endParaRPr lang="en-US" sz="2100" u="none" strike="noStrike" spc="96" dirty="0">
                <a:solidFill>
                  <a:srgbClr val="1A0350"/>
                </a:solidFill>
                <a:latin typeface="Mont Bold"/>
                <a:ea typeface="Mont Bold"/>
                <a:cs typeface="Mont Bold"/>
                <a:sym typeface="Mont Bold"/>
              </a:endParaRPr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6887846" y="3117898"/>
            <a:ext cx="588716" cy="588716"/>
            <a:chOff x="0" y="0"/>
            <a:chExt cx="812800" cy="8128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EA2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ZA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76200" y="0"/>
              <a:ext cx="660400" cy="736600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marL="0" lvl="0" indent="0" algn="ctr">
                <a:lnSpc>
                  <a:spcPts val="2520"/>
                </a:lnSpc>
                <a:spcBef>
                  <a:spcPct val="0"/>
                </a:spcBef>
              </a:pPr>
              <a:endParaRPr lang="en-US" sz="2100" u="none" strike="noStrike" spc="-63" dirty="0">
                <a:solidFill>
                  <a:srgbClr val="1A0350"/>
                </a:solidFill>
                <a:latin typeface="Mont Bold"/>
                <a:ea typeface="Mont Bold"/>
                <a:cs typeface="Mont Bold"/>
                <a:sym typeface="Mont Bold"/>
              </a:endParaRP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6887846" y="4544691"/>
            <a:ext cx="588716" cy="588716"/>
            <a:chOff x="0" y="0"/>
            <a:chExt cx="812800" cy="81280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EA2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ZA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76200" y="0"/>
              <a:ext cx="660400" cy="736600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marL="0" lvl="0" indent="0" algn="ctr">
                <a:lnSpc>
                  <a:spcPts val="2520"/>
                </a:lnSpc>
                <a:spcBef>
                  <a:spcPct val="0"/>
                </a:spcBef>
              </a:pPr>
              <a:endParaRPr lang="en-US" sz="2100" u="none" strike="noStrike" spc="96" dirty="0">
                <a:solidFill>
                  <a:srgbClr val="1A0350"/>
                </a:solidFill>
                <a:latin typeface="Mont Bold"/>
                <a:ea typeface="Mont Bold"/>
                <a:cs typeface="Mont Bold"/>
                <a:sym typeface="Mont Bold"/>
              </a:endParaRPr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12746992" y="3117898"/>
            <a:ext cx="588716" cy="588716"/>
            <a:chOff x="0" y="0"/>
            <a:chExt cx="812800" cy="812800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EA2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ZA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76200" y="0"/>
              <a:ext cx="660400" cy="736600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marL="0" lvl="0" indent="0" algn="ctr">
                <a:lnSpc>
                  <a:spcPts val="2520"/>
                </a:lnSpc>
                <a:spcBef>
                  <a:spcPct val="0"/>
                </a:spcBef>
              </a:pPr>
              <a:endParaRPr lang="en-US" sz="2100" u="none" strike="noStrike" spc="-63" dirty="0">
                <a:solidFill>
                  <a:srgbClr val="1A0350"/>
                </a:solidFill>
                <a:latin typeface="Mont Bold"/>
                <a:ea typeface="Mont Bold"/>
                <a:cs typeface="Mont Bold"/>
                <a:sym typeface="Mont Bold"/>
              </a:endParaRPr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12777454" y="4521829"/>
            <a:ext cx="588716" cy="588716"/>
            <a:chOff x="0" y="0"/>
            <a:chExt cx="812800" cy="812800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EA2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ZA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76200" y="0"/>
              <a:ext cx="660400" cy="736600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marL="0" lvl="0" indent="0" algn="ctr">
                <a:lnSpc>
                  <a:spcPts val="2520"/>
                </a:lnSpc>
                <a:spcBef>
                  <a:spcPct val="0"/>
                </a:spcBef>
              </a:pPr>
              <a:endParaRPr lang="en-US" sz="2100" u="none" strike="noStrike" spc="96" dirty="0">
                <a:solidFill>
                  <a:srgbClr val="1A0350"/>
                </a:solidFill>
                <a:latin typeface="Mont Bold"/>
                <a:ea typeface="Mont Bold"/>
                <a:cs typeface="Mont Bold"/>
                <a:sym typeface="Mont Bold"/>
              </a:endParaRPr>
            </a:p>
          </p:txBody>
        </p:sp>
      </p:grpSp>
      <p:sp>
        <p:nvSpPr>
          <p:cNvPr id="20" name="AutoShape 20"/>
          <p:cNvSpPr/>
          <p:nvPr/>
        </p:nvSpPr>
        <p:spPr>
          <a:xfrm flipV="1">
            <a:off x="0" y="2457868"/>
            <a:ext cx="16230600" cy="0"/>
          </a:xfrm>
          <a:prstGeom prst="line">
            <a:avLst/>
          </a:prstGeom>
          <a:ln w="19050" cap="flat">
            <a:solidFill>
              <a:srgbClr val="0EA2DD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ZA"/>
          </a:p>
        </p:txBody>
      </p:sp>
      <p:sp>
        <p:nvSpPr>
          <p:cNvPr id="21" name="Freeform 21"/>
          <p:cNvSpPr/>
          <p:nvPr/>
        </p:nvSpPr>
        <p:spPr>
          <a:xfrm>
            <a:off x="14237685" y="8586750"/>
            <a:ext cx="4050315" cy="1640377"/>
          </a:xfrm>
          <a:custGeom>
            <a:avLst/>
            <a:gdLst/>
            <a:ahLst/>
            <a:cxnLst/>
            <a:rect l="l" t="t" r="r" b="b"/>
            <a:pathLst>
              <a:path w="4050315" h="1640377">
                <a:moveTo>
                  <a:pt x="0" y="0"/>
                </a:moveTo>
                <a:lnTo>
                  <a:pt x="4050315" y="0"/>
                </a:lnTo>
                <a:lnTo>
                  <a:pt x="4050315" y="1640378"/>
                </a:lnTo>
                <a:lnTo>
                  <a:pt x="0" y="1640378"/>
                </a:lnTo>
                <a:lnTo>
                  <a:pt x="0" y="0"/>
                </a:lnTo>
                <a:close/>
              </a:path>
            </a:pathLst>
          </a:custGeom>
          <a:blipFill>
            <a:blip r:embed="rId2" cstate="print"/>
            <a:stretch>
              <a:fillRect/>
            </a:stretch>
          </a:blipFill>
        </p:spPr>
        <p:txBody>
          <a:bodyPr/>
          <a:lstStyle/>
          <a:p>
            <a:endParaRPr lang="en-ZA"/>
          </a:p>
        </p:txBody>
      </p:sp>
      <p:sp>
        <p:nvSpPr>
          <p:cNvPr id="22" name="TextBox 22"/>
          <p:cNvSpPr txBox="1"/>
          <p:nvPr/>
        </p:nvSpPr>
        <p:spPr>
          <a:xfrm>
            <a:off x="791032" y="241561"/>
            <a:ext cx="17782784" cy="19364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0300"/>
              </a:lnSpc>
            </a:pPr>
            <a:r>
              <a:rPr lang="en-US" sz="10300" b="1" spc="463" dirty="0">
                <a:solidFill>
                  <a:srgbClr val="F16122"/>
                </a:solidFill>
                <a:latin typeface="Arial" pitchFamily="34" charset="0"/>
                <a:ea typeface="Open Sans" panose="020B0606030504020204" pitchFamily="34" charset="0"/>
                <a:cs typeface="Arial" pitchFamily="34" charset="0"/>
                <a:sym typeface="Mont Bold"/>
              </a:rPr>
              <a:t>O </a:t>
            </a:r>
            <a:r>
              <a:rPr lang="en-US" sz="10300" b="1" spc="463" dirty="0" err="1">
                <a:solidFill>
                  <a:srgbClr val="F16122"/>
                </a:solidFill>
                <a:latin typeface="Arial" pitchFamily="34" charset="0"/>
                <a:ea typeface="Open Sans" panose="020B0606030504020204" pitchFamily="34" charset="0"/>
                <a:cs typeface="Arial" pitchFamily="34" charset="0"/>
                <a:sym typeface="Mont Bold"/>
              </a:rPr>
              <a:t>Profissional</a:t>
            </a:r>
            <a:r>
              <a:rPr lang="en-US" sz="10300" b="1" spc="463" dirty="0">
                <a:solidFill>
                  <a:srgbClr val="F16122"/>
                </a:solidFill>
                <a:latin typeface="Arial" pitchFamily="34" charset="0"/>
                <a:ea typeface="Open Sans" panose="020B0606030504020204" pitchFamily="34" charset="0"/>
                <a:cs typeface="Arial" pitchFamily="34" charset="0"/>
                <a:sym typeface="Mont Bold"/>
              </a:rPr>
              <a:t> RAID</a:t>
            </a:r>
          </a:p>
          <a:p>
            <a:r>
              <a:rPr lang="en-US" sz="4000" b="1" spc="463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Mont Bold"/>
              </a:rPr>
              <a:t>		</a:t>
            </a:r>
            <a:r>
              <a:rPr lang="pt-BR" sz="4000" b="1" spc="463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Mont Bold"/>
              </a:rPr>
              <a:t> </a:t>
            </a:r>
            <a:r>
              <a:rPr lang="pt-BR" sz="4000" b="1" spc="463" dirty="0">
                <a:solidFill>
                  <a:schemeClr val="bg1"/>
                </a:solidFill>
                <a:latin typeface="Arial" pitchFamily="34" charset="0"/>
                <a:ea typeface="Open Sans" panose="020B0606030504020204" pitchFamily="34" charset="0"/>
                <a:cs typeface="Arial" pitchFamily="34" charset="0"/>
                <a:sym typeface="Mont Bold"/>
              </a:rPr>
              <a:t>O que se espera de um profissional de mergulho?</a:t>
            </a:r>
            <a:endParaRPr lang="en-US" sz="4000" b="1" spc="463" dirty="0">
              <a:solidFill>
                <a:schemeClr val="bg1"/>
              </a:solidFill>
              <a:latin typeface="Arial" pitchFamily="34" charset="0"/>
              <a:ea typeface="Open Sans" panose="020B0606030504020204" pitchFamily="34" charset="0"/>
              <a:cs typeface="Arial" pitchFamily="34" charset="0"/>
              <a:sym typeface="Mont Bold"/>
            </a:endParaRPr>
          </a:p>
        </p:txBody>
      </p:sp>
      <p:sp>
        <p:nvSpPr>
          <p:cNvPr id="23" name="TextBox 23"/>
          <p:cNvSpPr txBox="1"/>
          <p:nvPr/>
        </p:nvSpPr>
        <p:spPr>
          <a:xfrm>
            <a:off x="1792290" y="3257352"/>
            <a:ext cx="4512308" cy="4455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lvl="0">
              <a:lnSpc>
                <a:spcPts val="3599"/>
              </a:lnSpc>
              <a:spcBef>
                <a:spcPct val="0"/>
              </a:spcBef>
            </a:pPr>
            <a:r>
              <a:rPr lang="en-US" sz="2999" b="1" spc="137" dirty="0" err="1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Paciência</a:t>
            </a:r>
            <a:endParaRPr lang="en-US" sz="2999" b="1" spc="137" dirty="0">
              <a:solidFill>
                <a:srgbClr val="FFFFFF"/>
              </a:solidFill>
              <a:latin typeface="Arial" pitchFamily="34" charset="0"/>
              <a:ea typeface="Open Sans Semibold" panose="020B0606030504020204" pitchFamily="34" charset="0"/>
              <a:cs typeface="Arial" pitchFamily="34" charset="0"/>
              <a:sym typeface="Cerebri Bold"/>
            </a:endParaRPr>
          </a:p>
        </p:txBody>
      </p:sp>
      <p:sp>
        <p:nvSpPr>
          <p:cNvPr id="24" name="TextBox 24"/>
          <p:cNvSpPr txBox="1"/>
          <p:nvPr/>
        </p:nvSpPr>
        <p:spPr>
          <a:xfrm>
            <a:off x="1839173" y="4676742"/>
            <a:ext cx="4512308" cy="4476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lvl="0">
              <a:lnSpc>
                <a:spcPts val="3599"/>
              </a:lnSpc>
              <a:spcBef>
                <a:spcPct val="0"/>
              </a:spcBef>
            </a:pPr>
            <a:r>
              <a:rPr lang="en-US" sz="2999" b="1" spc="137" dirty="0" err="1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Integridade</a:t>
            </a:r>
            <a:endParaRPr lang="en-US" sz="2999" b="1" spc="137" dirty="0">
              <a:solidFill>
                <a:srgbClr val="FFFFFF"/>
              </a:solidFill>
              <a:latin typeface="Arial" pitchFamily="34" charset="0"/>
              <a:ea typeface="Open Sans Semibold" panose="020B0606030504020204" pitchFamily="34" charset="0"/>
              <a:cs typeface="Arial" pitchFamily="34" charset="0"/>
              <a:sym typeface="Cerebri Bold"/>
            </a:endParaRPr>
          </a:p>
        </p:txBody>
      </p:sp>
      <p:sp>
        <p:nvSpPr>
          <p:cNvPr id="25" name="TextBox 25"/>
          <p:cNvSpPr txBox="1"/>
          <p:nvPr/>
        </p:nvSpPr>
        <p:spPr>
          <a:xfrm>
            <a:off x="7855623" y="3189502"/>
            <a:ext cx="4512308" cy="4455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lvl="0">
              <a:lnSpc>
                <a:spcPts val="3599"/>
              </a:lnSpc>
              <a:spcBef>
                <a:spcPct val="0"/>
              </a:spcBef>
            </a:pPr>
            <a:r>
              <a:rPr lang="en-US" sz="2999" b="1" spc="137" dirty="0" err="1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Apoio</a:t>
            </a:r>
            <a:endParaRPr lang="en-US" sz="2999" b="1" spc="137" dirty="0">
              <a:solidFill>
                <a:srgbClr val="FFFFFF"/>
              </a:solidFill>
              <a:latin typeface="Arial" pitchFamily="34" charset="0"/>
              <a:ea typeface="Open Sans Semibold" panose="020B0606030504020204" pitchFamily="34" charset="0"/>
              <a:cs typeface="Arial" pitchFamily="34" charset="0"/>
              <a:sym typeface="Cerebri Bold"/>
            </a:endParaRPr>
          </a:p>
        </p:txBody>
      </p:sp>
      <p:sp>
        <p:nvSpPr>
          <p:cNvPr id="26" name="TextBox 26"/>
          <p:cNvSpPr txBox="1"/>
          <p:nvPr/>
        </p:nvSpPr>
        <p:spPr>
          <a:xfrm>
            <a:off x="7855623" y="4664493"/>
            <a:ext cx="4512308" cy="4476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lvl="0">
              <a:lnSpc>
                <a:spcPts val="3599"/>
              </a:lnSpc>
              <a:spcBef>
                <a:spcPct val="0"/>
              </a:spcBef>
            </a:pPr>
            <a:r>
              <a:rPr lang="en-US" sz="2999" b="1" spc="137" dirty="0" err="1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Trabalho</a:t>
            </a:r>
            <a:r>
              <a:rPr lang="en-US" sz="2999" b="1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 </a:t>
            </a:r>
            <a:r>
              <a:rPr lang="en-US" sz="2999" b="1" spc="137" dirty="0" err="1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em</a:t>
            </a:r>
            <a:r>
              <a:rPr lang="en-US" sz="2999" b="1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 </a:t>
            </a:r>
            <a:r>
              <a:rPr lang="en-US" sz="2999" b="1" spc="137" dirty="0" err="1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equipe</a:t>
            </a:r>
            <a:endParaRPr lang="en-US" sz="2999" b="1" spc="137" dirty="0">
              <a:solidFill>
                <a:srgbClr val="FFFFFF"/>
              </a:solidFill>
              <a:latin typeface="Arial" pitchFamily="34" charset="0"/>
              <a:ea typeface="Open Sans Semibold" panose="020B0606030504020204" pitchFamily="34" charset="0"/>
              <a:cs typeface="Arial" pitchFamily="34" charset="0"/>
              <a:sym typeface="Cerebri Bold"/>
            </a:endParaRPr>
          </a:p>
        </p:txBody>
      </p:sp>
      <p:sp>
        <p:nvSpPr>
          <p:cNvPr id="27" name="TextBox 27"/>
          <p:cNvSpPr txBox="1"/>
          <p:nvPr/>
        </p:nvSpPr>
        <p:spPr>
          <a:xfrm>
            <a:off x="13775692" y="3185860"/>
            <a:ext cx="4512308" cy="4455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lvl="0">
              <a:lnSpc>
                <a:spcPts val="3599"/>
              </a:lnSpc>
              <a:spcBef>
                <a:spcPct val="0"/>
              </a:spcBef>
            </a:pPr>
            <a:r>
              <a:rPr lang="en-US" sz="2999" b="1" spc="137" dirty="0" err="1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Orgulho</a:t>
            </a:r>
            <a:endParaRPr lang="en-US" sz="2999" b="1" spc="137" dirty="0">
              <a:solidFill>
                <a:srgbClr val="FFFFFF"/>
              </a:solidFill>
              <a:latin typeface="Arial" pitchFamily="34" charset="0"/>
              <a:ea typeface="Open Sans Semibold" panose="020B0606030504020204" pitchFamily="34" charset="0"/>
              <a:cs typeface="Arial" pitchFamily="34" charset="0"/>
              <a:sym typeface="Cerebri Bold"/>
            </a:endParaRPr>
          </a:p>
        </p:txBody>
      </p:sp>
      <p:sp>
        <p:nvSpPr>
          <p:cNvPr id="28" name="TextBox 28"/>
          <p:cNvSpPr txBox="1"/>
          <p:nvPr/>
        </p:nvSpPr>
        <p:spPr>
          <a:xfrm>
            <a:off x="13775692" y="4632928"/>
            <a:ext cx="4512308" cy="4476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lvl="0">
              <a:lnSpc>
                <a:spcPts val="3599"/>
              </a:lnSpc>
              <a:spcBef>
                <a:spcPct val="0"/>
              </a:spcBef>
            </a:pPr>
            <a:r>
              <a:rPr lang="en-US" sz="2999" b="1" spc="137" dirty="0" err="1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Lealdade</a:t>
            </a:r>
            <a:endParaRPr lang="en-US" sz="2999" b="1" spc="137" dirty="0">
              <a:solidFill>
                <a:srgbClr val="FFFFFF"/>
              </a:solidFill>
              <a:latin typeface="Arial" pitchFamily="34" charset="0"/>
              <a:ea typeface="Open Sans Semibold" panose="020B0606030504020204" pitchFamily="34" charset="0"/>
              <a:cs typeface="Arial" pitchFamily="34" charset="0"/>
              <a:sym typeface="Cerebri Bold"/>
            </a:endParaRPr>
          </a:p>
        </p:txBody>
      </p:sp>
      <p:sp>
        <p:nvSpPr>
          <p:cNvPr id="29" name="AutoShape 29"/>
          <p:cNvSpPr/>
          <p:nvPr/>
        </p:nvSpPr>
        <p:spPr>
          <a:xfrm flipV="1">
            <a:off x="2548144" y="2276047"/>
            <a:ext cx="16230600" cy="0"/>
          </a:xfrm>
          <a:prstGeom prst="line">
            <a:avLst/>
          </a:prstGeom>
          <a:ln w="19050" cap="flat">
            <a:solidFill>
              <a:srgbClr val="ED602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ZA"/>
          </a:p>
        </p:txBody>
      </p:sp>
      <p:sp>
        <p:nvSpPr>
          <p:cNvPr id="30" name="AutoShape 30"/>
          <p:cNvSpPr/>
          <p:nvPr/>
        </p:nvSpPr>
        <p:spPr>
          <a:xfrm flipV="1">
            <a:off x="-1810702" y="9596781"/>
            <a:ext cx="16230600" cy="0"/>
          </a:xfrm>
          <a:prstGeom prst="line">
            <a:avLst/>
          </a:prstGeom>
          <a:ln w="19050" cap="flat">
            <a:solidFill>
              <a:srgbClr val="ED602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ZA"/>
          </a:p>
        </p:txBody>
      </p:sp>
      <p:sp>
        <p:nvSpPr>
          <p:cNvPr id="31" name="AutoShape 31"/>
          <p:cNvSpPr/>
          <p:nvPr/>
        </p:nvSpPr>
        <p:spPr>
          <a:xfrm flipV="1">
            <a:off x="-3487421" y="9789994"/>
            <a:ext cx="16230600" cy="0"/>
          </a:xfrm>
          <a:prstGeom prst="line">
            <a:avLst/>
          </a:prstGeom>
          <a:ln w="19050" cap="flat">
            <a:solidFill>
              <a:srgbClr val="0EA2DD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ZA"/>
          </a:p>
        </p:txBody>
      </p:sp>
      <p:grpSp>
        <p:nvGrpSpPr>
          <p:cNvPr id="32" name="Group 32"/>
          <p:cNvGrpSpPr/>
          <p:nvPr/>
        </p:nvGrpSpPr>
        <p:grpSpPr>
          <a:xfrm>
            <a:off x="1028700" y="5971484"/>
            <a:ext cx="588716" cy="588716"/>
            <a:chOff x="0" y="0"/>
            <a:chExt cx="812800" cy="812800"/>
          </a:xfrm>
        </p:grpSpPr>
        <p:sp>
          <p:nvSpPr>
            <p:cNvPr id="33" name="Freeform 3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EA2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ZA"/>
            </a:p>
          </p:txBody>
        </p:sp>
        <p:sp>
          <p:nvSpPr>
            <p:cNvPr id="34" name="TextBox 34"/>
            <p:cNvSpPr txBox="1"/>
            <p:nvPr/>
          </p:nvSpPr>
          <p:spPr>
            <a:xfrm>
              <a:off x="76200" y="0"/>
              <a:ext cx="660400" cy="736600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marL="0" lvl="0" indent="0" algn="ctr">
                <a:lnSpc>
                  <a:spcPts val="2520"/>
                </a:lnSpc>
                <a:spcBef>
                  <a:spcPct val="0"/>
                </a:spcBef>
              </a:pPr>
              <a:endParaRPr lang="en-US" sz="2100" u="none" strike="noStrike" spc="96" dirty="0">
                <a:solidFill>
                  <a:srgbClr val="1A0350"/>
                </a:solidFill>
                <a:latin typeface="Mont Bold"/>
                <a:ea typeface="Mont Bold"/>
                <a:cs typeface="Mont Bold"/>
                <a:sym typeface="Mont Bold"/>
              </a:endParaRPr>
            </a:p>
          </p:txBody>
        </p:sp>
      </p:grpSp>
      <p:grpSp>
        <p:nvGrpSpPr>
          <p:cNvPr id="35" name="Group 35"/>
          <p:cNvGrpSpPr/>
          <p:nvPr/>
        </p:nvGrpSpPr>
        <p:grpSpPr>
          <a:xfrm>
            <a:off x="6887846" y="5971484"/>
            <a:ext cx="588716" cy="588716"/>
            <a:chOff x="0" y="0"/>
            <a:chExt cx="812800" cy="812800"/>
          </a:xfrm>
        </p:grpSpPr>
        <p:sp>
          <p:nvSpPr>
            <p:cNvPr id="36" name="Freeform 3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EA2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ZA"/>
            </a:p>
          </p:txBody>
        </p:sp>
        <p:sp>
          <p:nvSpPr>
            <p:cNvPr id="37" name="TextBox 37"/>
            <p:cNvSpPr txBox="1"/>
            <p:nvPr/>
          </p:nvSpPr>
          <p:spPr>
            <a:xfrm>
              <a:off x="76200" y="0"/>
              <a:ext cx="660400" cy="736600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marL="0" lvl="0" indent="0" algn="ctr">
                <a:lnSpc>
                  <a:spcPts val="2520"/>
                </a:lnSpc>
                <a:spcBef>
                  <a:spcPct val="0"/>
                </a:spcBef>
              </a:pPr>
              <a:endParaRPr lang="en-US" sz="2100" u="none" strike="noStrike" spc="96" dirty="0">
                <a:solidFill>
                  <a:srgbClr val="1A0350"/>
                </a:solidFill>
                <a:latin typeface="Mont Bold"/>
                <a:ea typeface="Mont Bold"/>
                <a:cs typeface="Mont Bold"/>
                <a:sym typeface="Mont Bold"/>
              </a:endParaRPr>
            </a:p>
          </p:txBody>
        </p:sp>
      </p:grpSp>
      <p:sp>
        <p:nvSpPr>
          <p:cNvPr id="38" name="TextBox 38"/>
          <p:cNvSpPr txBox="1"/>
          <p:nvPr/>
        </p:nvSpPr>
        <p:spPr>
          <a:xfrm>
            <a:off x="1821968" y="5990557"/>
            <a:ext cx="4515287" cy="4476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599"/>
              </a:lnSpc>
              <a:spcBef>
                <a:spcPct val="0"/>
              </a:spcBef>
            </a:pPr>
            <a:r>
              <a:rPr lang="en-US" sz="2999" b="1" spc="137" dirty="0" err="1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Mentoria</a:t>
            </a:r>
            <a:endParaRPr lang="en-US" sz="2999" b="1" spc="137" dirty="0">
              <a:solidFill>
                <a:srgbClr val="FFFFFF"/>
              </a:solidFill>
              <a:latin typeface="Arial" pitchFamily="34" charset="0"/>
              <a:ea typeface="Open Sans Semibold" panose="020B0606030504020204" pitchFamily="34" charset="0"/>
              <a:cs typeface="Arial" pitchFamily="34" charset="0"/>
              <a:sym typeface="Cerebri Bold"/>
            </a:endParaRPr>
          </a:p>
        </p:txBody>
      </p:sp>
      <p:sp>
        <p:nvSpPr>
          <p:cNvPr id="39" name="TextBox 39"/>
          <p:cNvSpPr txBox="1"/>
          <p:nvPr/>
        </p:nvSpPr>
        <p:spPr>
          <a:xfrm>
            <a:off x="7855623" y="5969318"/>
            <a:ext cx="4512308" cy="4476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599"/>
              </a:lnSpc>
              <a:spcBef>
                <a:spcPct val="0"/>
              </a:spcBef>
            </a:pPr>
            <a:r>
              <a:rPr lang="en-US" sz="2999" b="1" spc="137" dirty="0" err="1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Engenhosidade</a:t>
            </a:r>
            <a:endParaRPr lang="en-US" sz="2999" b="1" spc="137" dirty="0">
              <a:solidFill>
                <a:srgbClr val="FFFFFF"/>
              </a:solidFill>
              <a:latin typeface="Arial" pitchFamily="34" charset="0"/>
              <a:ea typeface="Open Sans Semibold" panose="020B0606030504020204" pitchFamily="34" charset="0"/>
              <a:cs typeface="Arial" pitchFamily="34" charset="0"/>
              <a:sym typeface="Cerebri Bold"/>
            </a:endParaRPr>
          </a:p>
        </p:txBody>
      </p:sp>
      <p:grpSp>
        <p:nvGrpSpPr>
          <p:cNvPr id="40" name="Group 35">
            <a:extLst>
              <a:ext uri="{FF2B5EF4-FFF2-40B4-BE49-F238E27FC236}">
                <a16:creationId xmlns:a16="http://schemas.microsoft.com/office/drawing/2014/main" id="{5B56F05A-9B8E-865C-EF91-24385BD5462A}"/>
              </a:ext>
            </a:extLst>
          </p:cNvPr>
          <p:cNvGrpSpPr/>
          <p:nvPr/>
        </p:nvGrpSpPr>
        <p:grpSpPr>
          <a:xfrm>
            <a:off x="12763437" y="5943888"/>
            <a:ext cx="588716" cy="588716"/>
            <a:chOff x="0" y="0"/>
            <a:chExt cx="812800" cy="812800"/>
          </a:xfrm>
        </p:grpSpPr>
        <p:sp>
          <p:nvSpPr>
            <p:cNvPr id="41" name="Freeform 36">
              <a:extLst>
                <a:ext uri="{FF2B5EF4-FFF2-40B4-BE49-F238E27FC236}">
                  <a16:creationId xmlns:a16="http://schemas.microsoft.com/office/drawing/2014/main" id="{C0EF8355-A8BC-9E84-57F1-98B0CDF2DA6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EA2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ZA"/>
            </a:p>
          </p:txBody>
        </p:sp>
        <p:sp>
          <p:nvSpPr>
            <p:cNvPr id="42" name="TextBox 37">
              <a:extLst>
                <a:ext uri="{FF2B5EF4-FFF2-40B4-BE49-F238E27FC236}">
                  <a16:creationId xmlns:a16="http://schemas.microsoft.com/office/drawing/2014/main" id="{EDB5329C-8DD0-70F6-A8E2-3B6720164742}"/>
                </a:ext>
              </a:extLst>
            </p:cNvPr>
            <p:cNvSpPr txBox="1"/>
            <p:nvPr/>
          </p:nvSpPr>
          <p:spPr>
            <a:xfrm>
              <a:off x="76200" y="0"/>
              <a:ext cx="660400" cy="736600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marL="0" lvl="0" indent="0" algn="ctr">
                <a:lnSpc>
                  <a:spcPts val="2520"/>
                </a:lnSpc>
                <a:spcBef>
                  <a:spcPct val="0"/>
                </a:spcBef>
              </a:pPr>
              <a:endParaRPr lang="en-US" sz="2100" u="none" strike="noStrike" spc="96" dirty="0">
                <a:solidFill>
                  <a:srgbClr val="1A0350"/>
                </a:solidFill>
                <a:latin typeface="Mont Bold"/>
                <a:ea typeface="Mont Bold"/>
                <a:cs typeface="Mont Bold"/>
                <a:sym typeface="Mont Bold"/>
              </a:endParaRPr>
            </a:p>
          </p:txBody>
        </p:sp>
      </p:grpSp>
      <p:sp>
        <p:nvSpPr>
          <p:cNvPr id="43" name="TextBox 39">
            <a:extLst>
              <a:ext uri="{FF2B5EF4-FFF2-40B4-BE49-F238E27FC236}">
                <a16:creationId xmlns:a16="http://schemas.microsoft.com/office/drawing/2014/main" id="{FB4951DF-4457-3E46-BC6F-81AC43382594}"/>
              </a:ext>
            </a:extLst>
          </p:cNvPr>
          <p:cNvSpPr txBox="1"/>
          <p:nvPr/>
        </p:nvSpPr>
        <p:spPr>
          <a:xfrm>
            <a:off x="13775692" y="5990557"/>
            <a:ext cx="4512308" cy="4455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599"/>
              </a:lnSpc>
              <a:spcBef>
                <a:spcPct val="0"/>
              </a:spcBef>
            </a:pPr>
            <a:r>
              <a:rPr lang="en-US" sz="2999" b="1" spc="137" dirty="0" err="1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Ética</a:t>
            </a:r>
            <a:endParaRPr lang="en-US" sz="2999" b="1" spc="137" dirty="0">
              <a:solidFill>
                <a:srgbClr val="FFFFFF"/>
              </a:solidFill>
              <a:latin typeface="Arial" pitchFamily="34" charset="0"/>
              <a:ea typeface="Open Sans Semibold" panose="020B0606030504020204" pitchFamily="34" charset="0"/>
              <a:cs typeface="Arial" pitchFamily="34" charset="0"/>
              <a:sym typeface="Cerebri Bold"/>
            </a:endParaRPr>
          </a:p>
        </p:txBody>
      </p:sp>
      <p:grpSp>
        <p:nvGrpSpPr>
          <p:cNvPr id="44" name="Group 32">
            <a:extLst>
              <a:ext uri="{FF2B5EF4-FFF2-40B4-BE49-F238E27FC236}">
                <a16:creationId xmlns:a16="http://schemas.microsoft.com/office/drawing/2014/main" id="{13485402-B721-E159-26BB-361289A41C05}"/>
              </a:ext>
            </a:extLst>
          </p:cNvPr>
          <p:cNvGrpSpPr/>
          <p:nvPr/>
        </p:nvGrpSpPr>
        <p:grpSpPr>
          <a:xfrm>
            <a:off x="1025222" y="7235036"/>
            <a:ext cx="588716" cy="588716"/>
            <a:chOff x="0" y="0"/>
            <a:chExt cx="812800" cy="812800"/>
          </a:xfrm>
        </p:grpSpPr>
        <p:sp>
          <p:nvSpPr>
            <p:cNvPr id="45" name="Freeform 33">
              <a:extLst>
                <a:ext uri="{FF2B5EF4-FFF2-40B4-BE49-F238E27FC236}">
                  <a16:creationId xmlns:a16="http://schemas.microsoft.com/office/drawing/2014/main" id="{48FADFA9-2B9C-3F77-E99C-F2A1F2BDB30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EA2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ZA"/>
            </a:p>
          </p:txBody>
        </p:sp>
        <p:sp>
          <p:nvSpPr>
            <p:cNvPr id="46" name="TextBox 34">
              <a:extLst>
                <a:ext uri="{FF2B5EF4-FFF2-40B4-BE49-F238E27FC236}">
                  <a16:creationId xmlns:a16="http://schemas.microsoft.com/office/drawing/2014/main" id="{786F67FD-1F2A-7C07-4509-B0D00C38278C}"/>
                </a:ext>
              </a:extLst>
            </p:cNvPr>
            <p:cNvSpPr txBox="1"/>
            <p:nvPr/>
          </p:nvSpPr>
          <p:spPr>
            <a:xfrm>
              <a:off x="76200" y="0"/>
              <a:ext cx="660400" cy="736600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marL="0" lvl="0" indent="0" algn="ctr">
                <a:lnSpc>
                  <a:spcPts val="2520"/>
                </a:lnSpc>
                <a:spcBef>
                  <a:spcPct val="0"/>
                </a:spcBef>
              </a:pPr>
              <a:endParaRPr lang="en-US" sz="2100" u="none" strike="noStrike" spc="96" dirty="0">
                <a:solidFill>
                  <a:srgbClr val="1A0350"/>
                </a:solidFill>
                <a:latin typeface="Mont Bold"/>
                <a:ea typeface="Mont Bold"/>
                <a:cs typeface="Mont Bold"/>
                <a:sym typeface="Mont Bold"/>
              </a:endParaRPr>
            </a:p>
          </p:txBody>
        </p:sp>
      </p:grpSp>
      <p:grpSp>
        <p:nvGrpSpPr>
          <p:cNvPr id="47" name="Group 32">
            <a:extLst>
              <a:ext uri="{FF2B5EF4-FFF2-40B4-BE49-F238E27FC236}">
                <a16:creationId xmlns:a16="http://schemas.microsoft.com/office/drawing/2014/main" id="{7273C692-D08B-64BD-B11E-3E9B3A5273CB}"/>
              </a:ext>
            </a:extLst>
          </p:cNvPr>
          <p:cNvGrpSpPr/>
          <p:nvPr/>
        </p:nvGrpSpPr>
        <p:grpSpPr>
          <a:xfrm>
            <a:off x="6886138" y="8368859"/>
            <a:ext cx="588716" cy="588716"/>
            <a:chOff x="0" y="0"/>
            <a:chExt cx="812800" cy="812800"/>
          </a:xfrm>
        </p:grpSpPr>
        <p:sp>
          <p:nvSpPr>
            <p:cNvPr id="48" name="Freeform 33">
              <a:extLst>
                <a:ext uri="{FF2B5EF4-FFF2-40B4-BE49-F238E27FC236}">
                  <a16:creationId xmlns:a16="http://schemas.microsoft.com/office/drawing/2014/main" id="{F31366E4-C6A0-F3D6-3CB9-6EB12EF4C02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EA2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ZA"/>
            </a:p>
          </p:txBody>
        </p:sp>
        <p:sp>
          <p:nvSpPr>
            <p:cNvPr id="49" name="TextBox 34">
              <a:extLst>
                <a:ext uri="{FF2B5EF4-FFF2-40B4-BE49-F238E27FC236}">
                  <a16:creationId xmlns:a16="http://schemas.microsoft.com/office/drawing/2014/main" id="{DA733F3D-EB3C-FFD9-288E-D0934B1E5872}"/>
                </a:ext>
              </a:extLst>
            </p:cNvPr>
            <p:cNvSpPr txBox="1"/>
            <p:nvPr/>
          </p:nvSpPr>
          <p:spPr>
            <a:xfrm>
              <a:off x="76200" y="0"/>
              <a:ext cx="660400" cy="736600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marL="0" lvl="0" indent="0" algn="ctr">
                <a:lnSpc>
                  <a:spcPts val="2520"/>
                </a:lnSpc>
                <a:spcBef>
                  <a:spcPct val="0"/>
                </a:spcBef>
              </a:pPr>
              <a:endParaRPr lang="en-US" sz="2100" u="none" strike="noStrike" spc="96" dirty="0">
                <a:solidFill>
                  <a:srgbClr val="1A0350"/>
                </a:solidFill>
                <a:latin typeface="Mont Bold"/>
                <a:ea typeface="Mont Bold"/>
                <a:cs typeface="Mont Bold"/>
                <a:sym typeface="Mont Bold"/>
              </a:endParaRPr>
            </a:p>
          </p:txBody>
        </p:sp>
      </p:grpSp>
      <p:grpSp>
        <p:nvGrpSpPr>
          <p:cNvPr id="53" name="Group 32">
            <a:extLst>
              <a:ext uri="{FF2B5EF4-FFF2-40B4-BE49-F238E27FC236}">
                <a16:creationId xmlns:a16="http://schemas.microsoft.com/office/drawing/2014/main" id="{90F865ED-9250-454A-4E75-8C07D5D29DAD}"/>
              </a:ext>
            </a:extLst>
          </p:cNvPr>
          <p:cNvGrpSpPr/>
          <p:nvPr/>
        </p:nvGrpSpPr>
        <p:grpSpPr>
          <a:xfrm>
            <a:off x="1025222" y="8379524"/>
            <a:ext cx="588716" cy="588716"/>
            <a:chOff x="0" y="0"/>
            <a:chExt cx="812800" cy="812800"/>
          </a:xfrm>
        </p:grpSpPr>
        <p:sp>
          <p:nvSpPr>
            <p:cNvPr id="54" name="Freeform 33">
              <a:extLst>
                <a:ext uri="{FF2B5EF4-FFF2-40B4-BE49-F238E27FC236}">
                  <a16:creationId xmlns:a16="http://schemas.microsoft.com/office/drawing/2014/main" id="{9F6BAF86-9EF5-AC9F-BB05-9254FFAE85A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EA2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ZA"/>
            </a:p>
          </p:txBody>
        </p:sp>
        <p:sp>
          <p:nvSpPr>
            <p:cNvPr id="55" name="TextBox 34">
              <a:extLst>
                <a:ext uri="{FF2B5EF4-FFF2-40B4-BE49-F238E27FC236}">
                  <a16:creationId xmlns:a16="http://schemas.microsoft.com/office/drawing/2014/main" id="{2D241617-2C80-FB6D-2DC4-8CCC03C43948}"/>
                </a:ext>
              </a:extLst>
            </p:cNvPr>
            <p:cNvSpPr txBox="1"/>
            <p:nvPr/>
          </p:nvSpPr>
          <p:spPr>
            <a:xfrm>
              <a:off x="76200" y="0"/>
              <a:ext cx="660400" cy="736600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marL="0" lvl="0" indent="0" algn="ctr">
                <a:lnSpc>
                  <a:spcPts val="2520"/>
                </a:lnSpc>
                <a:spcBef>
                  <a:spcPct val="0"/>
                </a:spcBef>
              </a:pPr>
              <a:endParaRPr lang="en-US" sz="2100" u="none" strike="noStrike" spc="96" dirty="0">
                <a:solidFill>
                  <a:srgbClr val="1A0350"/>
                </a:solidFill>
                <a:latin typeface="Mont Bold"/>
                <a:ea typeface="Mont Bold"/>
                <a:cs typeface="Mont Bold"/>
                <a:sym typeface="Mont Bold"/>
              </a:endParaRPr>
            </a:p>
          </p:txBody>
        </p:sp>
      </p:grpSp>
      <p:grpSp>
        <p:nvGrpSpPr>
          <p:cNvPr id="56" name="Group 32">
            <a:extLst>
              <a:ext uri="{FF2B5EF4-FFF2-40B4-BE49-F238E27FC236}">
                <a16:creationId xmlns:a16="http://schemas.microsoft.com/office/drawing/2014/main" id="{B103A857-7E72-D07E-F5F7-C99A63E4D1D8}"/>
              </a:ext>
            </a:extLst>
          </p:cNvPr>
          <p:cNvGrpSpPr/>
          <p:nvPr/>
        </p:nvGrpSpPr>
        <p:grpSpPr>
          <a:xfrm>
            <a:off x="6886138" y="7251404"/>
            <a:ext cx="588716" cy="588716"/>
            <a:chOff x="0" y="0"/>
            <a:chExt cx="812800" cy="812800"/>
          </a:xfrm>
        </p:grpSpPr>
        <p:sp>
          <p:nvSpPr>
            <p:cNvPr id="57" name="Freeform 33">
              <a:extLst>
                <a:ext uri="{FF2B5EF4-FFF2-40B4-BE49-F238E27FC236}">
                  <a16:creationId xmlns:a16="http://schemas.microsoft.com/office/drawing/2014/main" id="{544C327C-38A5-1CEC-8A42-711BBCBF0C4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EA2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ZA"/>
            </a:p>
          </p:txBody>
        </p:sp>
        <p:sp>
          <p:nvSpPr>
            <p:cNvPr id="58" name="TextBox 34">
              <a:extLst>
                <a:ext uri="{FF2B5EF4-FFF2-40B4-BE49-F238E27FC236}">
                  <a16:creationId xmlns:a16="http://schemas.microsoft.com/office/drawing/2014/main" id="{C09996F1-514C-F737-8F8D-57D3DEEC2728}"/>
                </a:ext>
              </a:extLst>
            </p:cNvPr>
            <p:cNvSpPr txBox="1"/>
            <p:nvPr/>
          </p:nvSpPr>
          <p:spPr>
            <a:xfrm>
              <a:off x="76200" y="0"/>
              <a:ext cx="660400" cy="736600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marL="0" lvl="0" indent="0" algn="ctr">
                <a:lnSpc>
                  <a:spcPts val="2520"/>
                </a:lnSpc>
                <a:spcBef>
                  <a:spcPct val="0"/>
                </a:spcBef>
              </a:pPr>
              <a:endParaRPr lang="en-US" sz="2100" u="none" strike="noStrike" spc="96" dirty="0">
                <a:solidFill>
                  <a:srgbClr val="1A0350"/>
                </a:solidFill>
                <a:latin typeface="Mont Bold"/>
                <a:ea typeface="Mont Bold"/>
                <a:cs typeface="Mont Bold"/>
                <a:sym typeface="Mont Bold"/>
              </a:endParaRPr>
            </a:p>
          </p:txBody>
        </p:sp>
      </p:grpSp>
      <p:grpSp>
        <p:nvGrpSpPr>
          <p:cNvPr id="59" name="Group 32">
            <a:extLst>
              <a:ext uri="{FF2B5EF4-FFF2-40B4-BE49-F238E27FC236}">
                <a16:creationId xmlns:a16="http://schemas.microsoft.com/office/drawing/2014/main" id="{950D862A-9616-8B4F-373C-A9BF50B570EE}"/>
              </a:ext>
            </a:extLst>
          </p:cNvPr>
          <p:cNvGrpSpPr/>
          <p:nvPr/>
        </p:nvGrpSpPr>
        <p:grpSpPr>
          <a:xfrm>
            <a:off x="12763437" y="7192869"/>
            <a:ext cx="588716" cy="588716"/>
            <a:chOff x="0" y="0"/>
            <a:chExt cx="812800" cy="812800"/>
          </a:xfrm>
        </p:grpSpPr>
        <p:sp>
          <p:nvSpPr>
            <p:cNvPr id="60" name="Freeform 33">
              <a:extLst>
                <a:ext uri="{FF2B5EF4-FFF2-40B4-BE49-F238E27FC236}">
                  <a16:creationId xmlns:a16="http://schemas.microsoft.com/office/drawing/2014/main" id="{64BDA9AF-AC63-C437-2682-5AB91CC705A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EA2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ZA"/>
            </a:p>
          </p:txBody>
        </p:sp>
        <p:sp>
          <p:nvSpPr>
            <p:cNvPr id="61" name="TextBox 34">
              <a:extLst>
                <a:ext uri="{FF2B5EF4-FFF2-40B4-BE49-F238E27FC236}">
                  <a16:creationId xmlns:a16="http://schemas.microsoft.com/office/drawing/2014/main" id="{F5F83C0B-270A-7D9F-4515-3D1EE05DFFD1}"/>
                </a:ext>
              </a:extLst>
            </p:cNvPr>
            <p:cNvSpPr txBox="1"/>
            <p:nvPr/>
          </p:nvSpPr>
          <p:spPr>
            <a:xfrm>
              <a:off x="76200" y="0"/>
              <a:ext cx="660400" cy="736600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marL="0" lvl="0" indent="0" algn="ctr">
                <a:lnSpc>
                  <a:spcPts val="2520"/>
                </a:lnSpc>
                <a:spcBef>
                  <a:spcPct val="0"/>
                </a:spcBef>
              </a:pPr>
              <a:endParaRPr lang="en-US" sz="2100" u="none" strike="noStrike" spc="96" dirty="0">
                <a:solidFill>
                  <a:srgbClr val="1A0350"/>
                </a:solidFill>
                <a:latin typeface="Mont Bold"/>
                <a:ea typeface="Mont Bold"/>
                <a:cs typeface="Mont Bold"/>
                <a:sym typeface="Mont Bold"/>
              </a:endParaRPr>
            </a:p>
          </p:txBody>
        </p:sp>
      </p:grpSp>
      <p:sp>
        <p:nvSpPr>
          <p:cNvPr id="62" name="TextBox 38">
            <a:extLst>
              <a:ext uri="{FF2B5EF4-FFF2-40B4-BE49-F238E27FC236}">
                <a16:creationId xmlns:a16="http://schemas.microsoft.com/office/drawing/2014/main" id="{3AB8DDE7-1FC6-B1A1-E6E1-197569282AB4}"/>
              </a:ext>
            </a:extLst>
          </p:cNvPr>
          <p:cNvSpPr txBox="1"/>
          <p:nvPr/>
        </p:nvSpPr>
        <p:spPr>
          <a:xfrm>
            <a:off x="1821968" y="7297887"/>
            <a:ext cx="4515287" cy="4455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599"/>
              </a:lnSpc>
              <a:spcBef>
                <a:spcPct val="0"/>
              </a:spcBef>
            </a:pPr>
            <a:r>
              <a:rPr lang="en-US" sz="2999" b="1" spc="137" dirty="0" err="1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Positividade</a:t>
            </a:r>
            <a:endParaRPr lang="en-US" sz="2999" b="1" spc="137" dirty="0">
              <a:solidFill>
                <a:srgbClr val="FFFFFF"/>
              </a:solidFill>
              <a:latin typeface="Arial" pitchFamily="34" charset="0"/>
              <a:ea typeface="Open Sans Semibold" panose="020B0606030504020204" pitchFamily="34" charset="0"/>
              <a:cs typeface="Arial" pitchFamily="34" charset="0"/>
              <a:sym typeface="Cerebri Bold"/>
            </a:endParaRPr>
          </a:p>
        </p:txBody>
      </p:sp>
      <p:sp>
        <p:nvSpPr>
          <p:cNvPr id="63" name="TextBox 38">
            <a:extLst>
              <a:ext uri="{FF2B5EF4-FFF2-40B4-BE49-F238E27FC236}">
                <a16:creationId xmlns:a16="http://schemas.microsoft.com/office/drawing/2014/main" id="{CB05EFF7-56A6-0F35-4BCD-BAED4DA9EEBD}"/>
              </a:ext>
            </a:extLst>
          </p:cNvPr>
          <p:cNvSpPr txBox="1"/>
          <p:nvPr/>
        </p:nvSpPr>
        <p:spPr>
          <a:xfrm>
            <a:off x="7852644" y="7297886"/>
            <a:ext cx="4515287" cy="4455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lvl="0">
              <a:lnSpc>
                <a:spcPts val="3599"/>
              </a:lnSpc>
              <a:spcBef>
                <a:spcPct val="0"/>
              </a:spcBef>
            </a:pPr>
            <a:r>
              <a:rPr lang="en-US" sz="2999" b="1" spc="137" dirty="0" err="1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Agrega</a:t>
            </a:r>
            <a:r>
              <a:rPr lang="en-US" sz="2999" b="1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 valor</a:t>
            </a:r>
          </a:p>
        </p:txBody>
      </p:sp>
      <p:sp>
        <p:nvSpPr>
          <p:cNvPr id="64" name="TextBox 38">
            <a:extLst>
              <a:ext uri="{FF2B5EF4-FFF2-40B4-BE49-F238E27FC236}">
                <a16:creationId xmlns:a16="http://schemas.microsoft.com/office/drawing/2014/main" id="{60C05BCF-E29E-34CB-895D-1F095E839927}"/>
              </a:ext>
            </a:extLst>
          </p:cNvPr>
          <p:cNvSpPr txBox="1"/>
          <p:nvPr/>
        </p:nvSpPr>
        <p:spPr>
          <a:xfrm>
            <a:off x="13775692" y="7297885"/>
            <a:ext cx="4515287" cy="4476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599"/>
              </a:lnSpc>
              <a:spcBef>
                <a:spcPct val="0"/>
              </a:spcBef>
            </a:pPr>
            <a:r>
              <a:rPr lang="en-US" sz="2999" b="1" spc="137" dirty="0" err="1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Empenho</a:t>
            </a:r>
            <a:endParaRPr lang="en-US" sz="2999" b="1" spc="137" dirty="0">
              <a:solidFill>
                <a:srgbClr val="FFFFFF"/>
              </a:solidFill>
              <a:latin typeface="Arial" pitchFamily="34" charset="0"/>
              <a:ea typeface="Open Sans Semibold" panose="020B0606030504020204" pitchFamily="34" charset="0"/>
              <a:cs typeface="Arial" pitchFamily="34" charset="0"/>
              <a:sym typeface="Cerebri Bold"/>
            </a:endParaRPr>
          </a:p>
        </p:txBody>
      </p:sp>
      <p:sp>
        <p:nvSpPr>
          <p:cNvPr id="65" name="TextBox 38">
            <a:extLst>
              <a:ext uri="{FF2B5EF4-FFF2-40B4-BE49-F238E27FC236}">
                <a16:creationId xmlns:a16="http://schemas.microsoft.com/office/drawing/2014/main" id="{BDACB583-5025-9070-B65D-5AA9645F1FB1}"/>
              </a:ext>
            </a:extLst>
          </p:cNvPr>
          <p:cNvSpPr txBox="1"/>
          <p:nvPr/>
        </p:nvSpPr>
        <p:spPr>
          <a:xfrm>
            <a:off x="1865093" y="8477146"/>
            <a:ext cx="4515287" cy="4455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lvl="0">
              <a:lnSpc>
                <a:spcPts val="3599"/>
              </a:lnSpc>
              <a:spcBef>
                <a:spcPct val="0"/>
              </a:spcBef>
            </a:pPr>
            <a:r>
              <a:rPr lang="en-US" sz="2999" b="1" spc="137" dirty="0" err="1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Empatia</a:t>
            </a:r>
            <a:endParaRPr lang="en-US" sz="2999" b="1" spc="137" dirty="0">
              <a:solidFill>
                <a:srgbClr val="FFFFFF"/>
              </a:solidFill>
              <a:latin typeface="Arial" pitchFamily="34" charset="0"/>
              <a:ea typeface="Open Sans Semibold" panose="020B0606030504020204" pitchFamily="34" charset="0"/>
              <a:cs typeface="Arial" pitchFamily="34" charset="0"/>
              <a:sym typeface="Cerebri Bold"/>
            </a:endParaRPr>
          </a:p>
        </p:txBody>
      </p:sp>
      <p:sp>
        <p:nvSpPr>
          <p:cNvPr id="66" name="TextBox 38">
            <a:extLst>
              <a:ext uri="{FF2B5EF4-FFF2-40B4-BE49-F238E27FC236}">
                <a16:creationId xmlns:a16="http://schemas.microsoft.com/office/drawing/2014/main" id="{47E9D4D3-4EC1-AB90-1CE8-BEFFE6D87D67}"/>
              </a:ext>
            </a:extLst>
          </p:cNvPr>
          <p:cNvSpPr txBox="1"/>
          <p:nvPr/>
        </p:nvSpPr>
        <p:spPr>
          <a:xfrm>
            <a:off x="7838080" y="8470783"/>
            <a:ext cx="5913336" cy="44550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>
              <a:lnSpc>
                <a:spcPts val="3599"/>
              </a:lnSpc>
              <a:spcBef>
                <a:spcPct val="0"/>
              </a:spcBef>
            </a:pPr>
            <a:r>
              <a:rPr lang="en-US" sz="2999" b="1" spc="137" dirty="0" err="1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Consciência</a:t>
            </a:r>
            <a:r>
              <a:rPr lang="en-US" sz="2999" b="1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 </a:t>
            </a:r>
            <a:r>
              <a:rPr lang="en-US" sz="2999" b="1" spc="137" dirty="0" err="1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Ambiental</a:t>
            </a:r>
            <a:endParaRPr lang="en-US" sz="2999" b="1" spc="137" dirty="0">
              <a:solidFill>
                <a:srgbClr val="FFFFFF"/>
              </a:solidFill>
              <a:latin typeface="Arial" pitchFamily="34" charset="0"/>
              <a:ea typeface="Open Sans Semibold" panose="020B0606030504020204" pitchFamily="34" charset="0"/>
              <a:cs typeface="Arial" pitchFamily="34" charset="0"/>
              <a:sym typeface="Cerebri Bold"/>
            </a:endParaRPr>
          </a:p>
        </p:txBody>
      </p:sp>
    </p:spTree>
    <p:extLst>
      <p:ext uri="{BB962C8B-B14F-4D97-AF65-F5344CB8AC3E}">
        <p14:creationId xmlns:p14="http://schemas.microsoft.com/office/powerpoint/2010/main" val="167915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047638" y="3227109"/>
            <a:ext cx="588716" cy="588716"/>
            <a:chOff x="0" y="0"/>
            <a:chExt cx="812800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EA2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ZA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76200" y="0"/>
              <a:ext cx="660400" cy="736600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ctr">
                <a:lnSpc>
                  <a:spcPts val="2520"/>
                </a:lnSpc>
              </a:pPr>
              <a:endParaRPr lang="en-US" sz="2100" spc="-63" dirty="0">
                <a:solidFill>
                  <a:srgbClr val="1A0350"/>
                </a:solidFill>
                <a:latin typeface="Mont Bold"/>
                <a:ea typeface="Mont Bold"/>
                <a:cs typeface="Mont Bold"/>
                <a:sym typeface="Mont Bold"/>
              </a:endParaRPr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014217" y="4544691"/>
            <a:ext cx="588716" cy="588716"/>
            <a:chOff x="0" y="0"/>
            <a:chExt cx="812800" cy="8128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EA2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ZA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76200" y="0"/>
              <a:ext cx="660400" cy="736600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marL="0" lvl="0" indent="0" algn="ctr">
                <a:lnSpc>
                  <a:spcPts val="2520"/>
                </a:lnSpc>
                <a:spcBef>
                  <a:spcPct val="0"/>
                </a:spcBef>
              </a:pPr>
              <a:endParaRPr lang="en-US" sz="2100" u="none" strike="noStrike" spc="96" dirty="0">
                <a:solidFill>
                  <a:srgbClr val="1A0350"/>
                </a:solidFill>
                <a:latin typeface="Mont Bold"/>
                <a:ea typeface="Mont Bold"/>
                <a:cs typeface="Mont Bold"/>
                <a:sym typeface="Mont Bold"/>
              </a:endParaRPr>
            </a:p>
          </p:txBody>
        </p:sp>
      </p:grpSp>
      <p:sp>
        <p:nvSpPr>
          <p:cNvPr id="20" name="AutoShape 20"/>
          <p:cNvSpPr/>
          <p:nvPr/>
        </p:nvSpPr>
        <p:spPr>
          <a:xfrm flipV="1">
            <a:off x="0" y="2457868"/>
            <a:ext cx="16230600" cy="0"/>
          </a:xfrm>
          <a:prstGeom prst="line">
            <a:avLst/>
          </a:prstGeom>
          <a:ln w="19050" cap="flat">
            <a:solidFill>
              <a:srgbClr val="0EA2DD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ZA"/>
          </a:p>
        </p:txBody>
      </p:sp>
      <p:sp>
        <p:nvSpPr>
          <p:cNvPr id="21" name="Freeform 21"/>
          <p:cNvSpPr/>
          <p:nvPr/>
        </p:nvSpPr>
        <p:spPr>
          <a:xfrm>
            <a:off x="14237685" y="8586750"/>
            <a:ext cx="4050315" cy="1640377"/>
          </a:xfrm>
          <a:custGeom>
            <a:avLst/>
            <a:gdLst/>
            <a:ahLst/>
            <a:cxnLst/>
            <a:rect l="l" t="t" r="r" b="b"/>
            <a:pathLst>
              <a:path w="4050315" h="1640377">
                <a:moveTo>
                  <a:pt x="0" y="0"/>
                </a:moveTo>
                <a:lnTo>
                  <a:pt x="4050315" y="0"/>
                </a:lnTo>
                <a:lnTo>
                  <a:pt x="4050315" y="1640378"/>
                </a:lnTo>
                <a:lnTo>
                  <a:pt x="0" y="1640378"/>
                </a:lnTo>
                <a:lnTo>
                  <a:pt x="0" y="0"/>
                </a:lnTo>
                <a:close/>
              </a:path>
            </a:pathLst>
          </a:custGeom>
          <a:blipFill>
            <a:blip r:embed="rId2" cstate="print"/>
            <a:stretch>
              <a:fillRect/>
            </a:stretch>
          </a:blipFill>
        </p:spPr>
        <p:txBody>
          <a:bodyPr/>
          <a:lstStyle/>
          <a:p>
            <a:endParaRPr lang="en-ZA"/>
          </a:p>
        </p:txBody>
      </p:sp>
      <p:sp>
        <p:nvSpPr>
          <p:cNvPr id="22" name="TextBox 22"/>
          <p:cNvSpPr txBox="1"/>
          <p:nvPr/>
        </p:nvSpPr>
        <p:spPr>
          <a:xfrm>
            <a:off x="1014217" y="655465"/>
            <a:ext cx="16705935" cy="19364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0300"/>
              </a:lnSpc>
            </a:pPr>
            <a:r>
              <a:rPr lang="en-US" sz="10300" b="1" spc="463" dirty="0">
                <a:solidFill>
                  <a:srgbClr val="F16122"/>
                </a:solidFill>
                <a:latin typeface="Arial" pitchFamily="34" charset="0"/>
                <a:ea typeface="Open Sans" panose="020B0606030504020204" pitchFamily="34" charset="0"/>
                <a:cs typeface="Arial" pitchFamily="34" charset="0"/>
                <a:sym typeface="Mont Bold"/>
              </a:rPr>
              <a:t>O </a:t>
            </a:r>
            <a:r>
              <a:rPr lang="en-US" sz="10300" b="1" spc="463" dirty="0" err="1">
                <a:solidFill>
                  <a:srgbClr val="F16122"/>
                </a:solidFill>
                <a:latin typeface="Arial" pitchFamily="34" charset="0"/>
                <a:ea typeface="Open Sans" panose="020B0606030504020204" pitchFamily="34" charset="0"/>
                <a:cs typeface="Arial" pitchFamily="34" charset="0"/>
                <a:sym typeface="Mont Bold"/>
              </a:rPr>
              <a:t>Profissional</a:t>
            </a:r>
            <a:r>
              <a:rPr lang="en-US" sz="10300" b="1" spc="463" dirty="0">
                <a:solidFill>
                  <a:srgbClr val="F16122"/>
                </a:solidFill>
                <a:latin typeface="Arial" pitchFamily="34" charset="0"/>
                <a:ea typeface="Open Sans" panose="020B0606030504020204" pitchFamily="34" charset="0"/>
                <a:cs typeface="Arial" pitchFamily="34" charset="0"/>
                <a:sym typeface="Mont Bold"/>
              </a:rPr>
              <a:t> RAID</a:t>
            </a:r>
          </a:p>
          <a:p>
            <a:r>
              <a:rPr lang="en-US" sz="4000" b="1" spc="463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Mont Bold"/>
              </a:rPr>
              <a:t>		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1821968" y="3340738"/>
            <a:ext cx="10965370" cy="4616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>
              <a:lnSpc>
                <a:spcPts val="3599"/>
              </a:lnSpc>
              <a:spcBef>
                <a:spcPct val="0"/>
              </a:spcBef>
            </a:pPr>
            <a:r>
              <a:rPr lang="pt-BR" sz="3400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Os mais altos padrões de ensino possíveis.</a:t>
            </a:r>
            <a:endParaRPr lang="en-US" sz="3400" spc="137" dirty="0">
              <a:solidFill>
                <a:srgbClr val="FFFFFF"/>
              </a:solidFill>
              <a:latin typeface="Arial" pitchFamily="34" charset="0"/>
              <a:ea typeface="Open Sans Semibold" panose="020B0606030504020204" pitchFamily="34" charset="0"/>
              <a:cs typeface="Arial" pitchFamily="34" charset="0"/>
              <a:sym typeface="Cerebri Bold"/>
            </a:endParaRPr>
          </a:p>
        </p:txBody>
      </p:sp>
      <p:sp>
        <p:nvSpPr>
          <p:cNvPr id="24" name="TextBox 24"/>
          <p:cNvSpPr txBox="1"/>
          <p:nvPr/>
        </p:nvSpPr>
        <p:spPr>
          <a:xfrm>
            <a:off x="1839172" y="4676742"/>
            <a:ext cx="9733720" cy="4616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>
              <a:lnSpc>
                <a:spcPts val="3599"/>
              </a:lnSpc>
              <a:spcBef>
                <a:spcPct val="0"/>
              </a:spcBef>
            </a:pPr>
            <a:r>
              <a:rPr lang="en-US" sz="3400" spc="137" dirty="0" err="1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Vontade</a:t>
            </a:r>
            <a:r>
              <a:rPr lang="en-US" sz="3400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 de </a:t>
            </a:r>
            <a:r>
              <a:rPr lang="en-US" sz="3400" spc="137" dirty="0" err="1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compartilhar</a:t>
            </a:r>
            <a:r>
              <a:rPr lang="en-US" sz="3400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 </a:t>
            </a:r>
            <a:r>
              <a:rPr lang="en-US" sz="3400" spc="137" dirty="0" err="1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conhecimento</a:t>
            </a:r>
            <a:r>
              <a:rPr lang="en-US" sz="3400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.</a:t>
            </a:r>
          </a:p>
        </p:txBody>
      </p:sp>
      <p:sp>
        <p:nvSpPr>
          <p:cNvPr id="29" name="AutoShape 29"/>
          <p:cNvSpPr/>
          <p:nvPr/>
        </p:nvSpPr>
        <p:spPr>
          <a:xfrm flipV="1">
            <a:off x="2548144" y="2276047"/>
            <a:ext cx="16230600" cy="0"/>
          </a:xfrm>
          <a:prstGeom prst="line">
            <a:avLst/>
          </a:prstGeom>
          <a:ln w="19050" cap="flat">
            <a:solidFill>
              <a:srgbClr val="ED602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ZA"/>
          </a:p>
        </p:txBody>
      </p:sp>
      <p:sp>
        <p:nvSpPr>
          <p:cNvPr id="30" name="AutoShape 30"/>
          <p:cNvSpPr/>
          <p:nvPr/>
        </p:nvSpPr>
        <p:spPr>
          <a:xfrm flipV="1">
            <a:off x="-1810702" y="9596781"/>
            <a:ext cx="16230600" cy="0"/>
          </a:xfrm>
          <a:prstGeom prst="line">
            <a:avLst/>
          </a:prstGeom>
          <a:ln w="19050" cap="flat">
            <a:solidFill>
              <a:srgbClr val="ED602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ZA"/>
          </a:p>
        </p:txBody>
      </p:sp>
      <p:sp>
        <p:nvSpPr>
          <p:cNvPr id="31" name="AutoShape 31"/>
          <p:cNvSpPr/>
          <p:nvPr/>
        </p:nvSpPr>
        <p:spPr>
          <a:xfrm flipV="1">
            <a:off x="-3487421" y="9789994"/>
            <a:ext cx="16230600" cy="0"/>
          </a:xfrm>
          <a:prstGeom prst="line">
            <a:avLst/>
          </a:prstGeom>
          <a:ln w="19050" cap="flat">
            <a:solidFill>
              <a:srgbClr val="0EA2DD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ZA"/>
          </a:p>
        </p:txBody>
      </p:sp>
      <p:grpSp>
        <p:nvGrpSpPr>
          <p:cNvPr id="32" name="Group 32"/>
          <p:cNvGrpSpPr/>
          <p:nvPr/>
        </p:nvGrpSpPr>
        <p:grpSpPr>
          <a:xfrm>
            <a:off x="1028700" y="5971484"/>
            <a:ext cx="588716" cy="588716"/>
            <a:chOff x="0" y="0"/>
            <a:chExt cx="812800" cy="812800"/>
          </a:xfrm>
        </p:grpSpPr>
        <p:sp>
          <p:nvSpPr>
            <p:cNvPr id="33" name="Freeform 3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EA2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ZA"/>
            </a:p>
          </p:txBody>
        </p:sp>
        <p:sp>
          <p:nvSpPr>
            <p:cNvPr id="34" name="TextBox 34"/>
            <p:cNvSpPr txBox="1"/>
            <p:nvPr/>
          </p:nvSpPr>
          <p:spPr>
            <a:xfrm>
              <a:off x="76200" y="0"/>
              <a:ext cx="660400" cy="736600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marL="0" lvl="0" indent="0" algn="ctr">
                <a:lnSpc>
                  <a:spcPts val="2520"/>
                </a:lnSpc>
                <a:spcBef>
                  <a:spcPct val="0"/>
                </a:spcBef>
              </a:pPr>
              <a:endParaRPr lang="en-US" sz="2100" u="none" strike="noStrike" spc="96" dirty="0">
                <a:solidFill>
                  <a:srgbClr val="1A0350"/>
                </a:solidFill>
                <a:latin typeface="Mont Bold"/>
                <a:ea typeface="Mont Bold"/>
                <a:cs typeface="Mont Bold"/>
                <a:sym typeface="Mont Bold"/>
              </a:endParaRPr>
            </a:p>
          </p:txBody>
        </p:sp>
      </p:grpSp>
      <p:sp>
        <p:nvSpPr>
          <p:cNvPr id="38" name="TextBox 38"/>
          <p:cNvSpPr txBox="1"/>
          <p:nvPr/>
        </p:nvSpPr>
        <p:spPr>
          <a:xfrm>
            <a:off x="1821968" y="5990557"/>
            <a:ext cx="7855432" cy="4616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>
              <a:lnSpc>
                <a:spcPts val="3599"/>
              </a:lnSpc>
              <a:spcBef>
                <a:spcPct val="0"/>
              </a:spcBef>
            </a:pPr>
            <a:r>
              <a:rPr lang="en-US" sz="3400" spc="137" dirty="0" err="1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Embaixador</a:t>
            </a:r>
            <a:r>
              <a:rPr lang="en-US" sz="3400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 </a:t>
            </a:r>
            <a:r>
              <a:rPr lang="en-US" sz="3400" spc="137" dirty="0" err="1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da</a:t>
            </a:r>
            <a:r>
              <a:rPr lang="en-US" sz="3400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 </a:t>
            </a:r>
            <a:r>
              <a:rPr lang="en-US" sz="3400" spc="137" dirty="0" err="1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marca</a:t>
            </a:r>
            <a:r>
              <a:rPr lang="en-US" sz="3400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 “SCUBA”.</a:t>
            </a:r>
          </a:p>
        </p:txBody>
      </p:sp>
      <p:grpSp>
        <p:nvGrpSpPr>
          <p:cNvPr id="44" name="Group 32">
            <a:extLst>
              <a:ext uri="{FF2B5EF4-FFF2-40B4-BE49-F238E27FC236}">
                <a16:creationId xmlns:a16="http://schemas.microsoft.com/office/drawing/2014/main" id="{13485402-B721-E159-26BB-361289A41C05}"/>
              </a:ext>
            </a:extLst>
          </p:cNvPr>
          <p:cNvGrpSpPr/>
          <p:nvPr/>
        </p:nvGrpSpPr>
        <p:grpSpPr>
          <a:xfrm>
            <a:off x="1025222" y="7235036"/>
            <a:ext cx="588716" cy="588716"/>
            <a:chOff x="0" y="0"/>
            <a:chExt cx="812800" cy="812800"/>
          </a:xfrm>
        </p:grpSpPr>
        <p:sp>
          <p:nvSpPr>
            <p:cNvPr id="45" name="Freeform 33">
              <a:extLst>
                <a:ext uri="{FF2B5EF4-FFF2-40B4-BE49-F238E27FC236}">
                  <a16:creationId xmlns:a16="http://schemas.microsoft.com/office/drawing/2014/main" id="{48FADFA9-2B9C-3F77-E99C-F2A1F2BDB30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EA2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ZA"/>
            </a:p>
          </p:txBody>
        </p:sp>
        <p:sp>
          <p:nvSpPr>
            <p:cNvPr id="46" name="TextBox 34">
              <a:extLst>
                <a:ext uri="{FF2B5EF4-FFF2-40B4-BE49-F238E27FC236}">
                  <a16:creationId xmlns:a16="http://schemas.microsoft.com/office/drawing/2014/main" id="{786F67FD-1F2A-7C07-4509-B0D00C38278C}"/>
                </a:ext>
              </a:extLst>
            </p:cNvPr>
            <p:cNvSpPr txBox="1"/>
            <p:nvPr/>
          </p:nvSpPr>
          <p:spPr>
            <a:xfrm>
              <a:off x="76200" y="0"/>
              <a:ext cx="660400" cy="736600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marL="0" lvl="0" indent="0" algn="ctr">
                <a:lnSpc>
                  <a:spcPts val="2520"/>
                </a:lnSpc>
                <a:spcBef>
                  <a:spcPct val="0"/>
                </a:spcBef>
              </a:pPr>
              <a:endParaRPr lang="en-US" sz="2100" u="none" strike="noStrike" spc="96" dirty="0">
                <a:solidFill>
                  <a:srgbClr val="1A0350"/>
                </a:solidFill>
                <a:latin typeface="Mont Bold"/>
                <a:ea typeface="Mont Bold"/>
                <a:cs typeface="Mont Bold"/>
                <a:sym typeface="Mont Bold"/>
              </a:endParaRPr>
            </a:p>
          </p:txBody>
        </p:sp>
      </p:grpSp>
      <p:grpSp>
        <p:nvGrpSpPr>
          <p:cNvPr id="53" name="Group 32">
            <a:extLst>
              <a:ext uri="{FF2B5EF4-FFF2-40B4-BE49-F238E27FC236}">
                <a16:creationId xmlns:a16="http://schemas.microsoft.com/office/drawing/2014/main" id="{90F865ED-9250-454A-4E75-8C07D5D29DAD}"/>
              </a:ext>
            </a:extLst>
          </p:cNvPr>
          <p:cNvGrpSpPr/>
          <p:nvPr/>
        </p:nvGrpSpPr>
        <p:grpSpPr>
          <a:xfrm>
            <a:off x="1025222" y="8379524"/>
            <a:ext cx="588716" cy="588716"/>
            <a:chOff x="0" y="0"/>
            <a:chExt cx="812800" cy="812800"/>
          </a:xfrm>
        </p:grpSpPr>
        <p:sp>
          <p:nvSpPr>
            <p:cNvPr id="54" name="Freeform 33">
              <a:extLst>
                <a:ext uri="{FF2B5EF4-FFF2-40B4-BE49-F238E27FC236}">
                  <a16:creationId xmlns:a16="http://schemas.microsoft.com/office/drawing/2014/main" id="{9F6BAF86-9EF5-AC9F-BB05-9254FFAE85A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EA2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ZA"/>
            </a:p>
          </p:txBody>
        </p:sp>
        <p:sp>
          <p:nvSpPr>
            <p:cNvPr id="55" name="TextBox 34">
              <a:extLst>
                <a:ext uri="{FF2B5EF4-FFF2-40B4-BE49-F238E27FC236}">
                  <a16:creationId xmlns:a16="http://schemas.microsoft.com/office/drawing/2014/main" id="{2D241617-2C80-FB6D-2DC4-8CCC03C43948}"/>
                </a:ext>
              </a:extLst>
            </p:cNvPr>
            <p:cNvSpPr txBox="1"/>
            <p:nvPr/>
          </p:nvSpPr>
          <p:spPr>
            <a:xfrm>
              <a:off x="76200" y="0"/>
              <a:ext cx="660400" cy="736600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marL="0" lvl="0" indent="0" algn="ctr">
                <a:lnSpc>
                  <a:spcPts val="2520"/>
                </a:lnSpc>
                <a:spcBef>
                  <a:spcPct val="0"/>
                </a:spcBef>
              </a:pPr>
              <a:endParaRPr lang="en-US" sz="2100" u="none" strike="noStrike" spc="96" dirty="0">
                <a:solidFill>
                  <a:srgbClr val="1A0350"/>
                </a:solidFill>
                <a:latin typeface="Mont Bold"/>
                <a:ea typeface="Mont Bold"/>
                <a:cs typeface="Mont Bold"/>
                <a:sym typeface="Mont Bold"/>
              </a:endParaRPr>
            </a:p>
          </p:txBody>
        </p:sp>
      </p:grpSp>
      <p:sp>
        <p:nvSpPr>
          <p:cNvPr id="62" name="TextBox 38">
            <a:extLst>
              <a:ext uri="{FF2B5EF4-FFF2-40B4-BE49-F238E27FC236}">
                <a16:creationId xmlns:a16="http://schemas.microsoft.com/office/drawing/2014/main" id="{3AB8DDE7-1FC6-B1A1-E6E1-197569282AB4}"/>
              </a:ext>
            </a:extLst>
          </p:cNvPr>
          <p:cNvSpPr txBox="1"/>
          <p:nvPr/>
        </p:nvSpPr>
        <p:spPr>
          <a:xfrm>
            <a:off x="1821968" y="7297887"/>
            <a:ext cx="5721832" cy="4616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>
              <a:lnSpc>
                <a:spcPts val="3599"/>
              </a:lnSpc>
              <a:spcBef>
                <a:spcPct val="0"/>
              </a:spcBef>
            </a:pPr>
            <a:r>
              <a:rPr lang="en-US" sz="3400" spc="137" dirty="0" err="1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Embaixador</a:t>
            </a:r>
            <a:r>
              <a:rPr lang="en-US" sz="3400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 </a:t>
            </a:r>
            <a:r>
              <a:rPr lang="en-US" sz="3400" spc="137" dirty="0" err="1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da</a:t>
            </a:r>
            <a:r>
              <a:rPr lang="en-US" sz="3400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 RAID.</a:t>
            </a:r>
          </a:p>
        </p:txBody>
      </p:sp>
      <p:sp>
        <p:nvSpPr>
          <p:cNvPr id="65" name="TextBox 38">
            <a:extLst>
              <a:ext uri="{FF2B5EF4-FFF2-40B4-BE49-F238E27FC236}">
                <a16:creationId xmlns:a16="http://schemas.microsoft.com/office/drawing/2014/main" id="{BDACB583-5025-9070-B65D-5AA9645F1FB1}"/>
              </a:ext>
            </a:extLst>
          </p:cNvPr>
          <p:cNvSpPr txBox="1"/>
          <p:nvPr/>
        </p:nvSpPr>
        <p:spPr>
          <a:xfrm>
            <a:off x="1865093" y="8477146"/>
            <a:ext cx="8726707" cy="4616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>
              <a:lnSpc>
                <a:spcPts val="3599"/>
              </a:lnSpc>
              <a:spcBef>
                <a:spcPct val="0"/>
              </a:spcBef>
            </a:pPr>
            <a:r>
              <a:rPr lang="pt-BR" sz="3400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Um modelo positivo e ético.</a:t>
            </a:r>
            <a:endParaRPr lang="en-US" sz="3400" spc="137" dirty="0">
              <a:solidFill>
                <a:srgbClr val="FFFFFF"/>
              </a:solidFill>
              <a:latin typeface="Arial" pitchFamily="34" charset="0"/>
              <a:ea typeface="Open Sans Semibold" panose="020B0606030504020204" pitchFamily="34" charset="0"/>
              <a:cs typeface="Arial" pitchFamily="34" charset="0"/>
              <a:sym typeface="Cerebri Bold"/>
            </a:endParaRPr>
          </a:p>
        </p:txBody>
      </p:sp>
    </p:spTree>
    <p:extLst>
      <p:ext uri="{BB962C8B-B14F-4D97-AF65-F5344CB8AC3E}">
        <p14:creationId xmlns:p14="http://schemas.microsoft.com/office/powerpoint/2010/main" val="3793796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38" grpId="0"/>
      <p:bldP spid="62" grpId="0"/>
      <p:bldP spid="6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047638" y="3227109"/>
            <a:ext cx="588716" cy="588716"/>
            <a:chOff x="0" y="0"/>
            <a:chExt cx="812800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EA2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ZA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76200" y="0"/>
              <a:ext cx="660400" cy="736600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ctr">
                <a:lnSpc>
                  <a:spcPts val="2520"/>
                </a:lnSpc>
              </a:pPr>
              <a:endParaRPr lang="en-US" sz="2100" spc="-63" dirty="0">
                <a:solidFill>
                  <a:srgbClr val="1A0350"/>
                </a:solidFill>
                <a:latin typeface="Mont Bold"/>
                <a:ea typeface="Mont Bold"/>
                <a:cs typeface="Mont Bold"/>
                <a:sym typeface="Mont Bold"/>
              </a:endParaRPr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014217" y="4544691"/>
            <a:ext cx="588716" cy="588716"/>
            <a:chOff x="0" y="0"/>
            <a:chExt cx="812800" cy="8128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EA2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ZA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76200" y="0"/>
              <a:ext cx="660400" cy="736600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marL="0" lvl="0" indent="0" algn="ctr">
                <a:lnSpc>
                  <a:spcPts val="2520"/>
                </a:lnSpc>
                <a:spcBef>
                  <a:spcPct val="0"/>
                </a:spcBef>
              </a:pPr>
              <a:endParaRPr lang="en-US" sz="2100" u="none" strike="noStrike" spc="96" dirty="0">
                <a:solidFill>
                  <a:srgbClr val="1A0350"/>
                </a:solidFill>
                <a:latin typeface="Mont Bold"/>
                <a:ea typeface="Mont Bold"/>
                <a:cs typeface="Mont Bold"/>
                <a:sym typeface="Mont Bold"/>
              </a:endParaRPr>
            </a:p>
          </p:txBody>
        </p:sp>
      </p:grpSp>
      <p:sp>
        <p:nvSpPr>
          <p:cNvPr id="20" name="AutoShape 20"/>
          <p:cNvSpPr/>
          <p:nvPr/>
        </p:nvSpPr>
        <p:spPr>
          <a:xfrm flipV="1">
            <a:off x="0" y="2457868"/>
            <a:ext cx="16230600" cy="0"/>
          </a:xfrm>
          <a:prstGeom prst="line">
            <a:avLst/>
          </a:prstGeom>
          <a:ln w="19050" cap="flat">
            <a:solidFill>
              <a:srgbClr val="0EA2DD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ZA"/>
          </a:p>
        </p:txBody>
      </p:sp>
      <p:sp>
        <p:nvSpPr>
          <p:cNvPr id="21" name="Freeform 21"/>
          <p:cNvSpPr/>
          <p:nvPr/>
        </p:nvSpPr>
        <p:spPr>
          <a:xfrm>
            <a:off x="14237685" y="8586750"/>
            <a:ext cx="4050315" cy="1640377"/>
          </a:xfrm>
          <a:custGeom>
            <a:avLst/>
            <a:gdLst/>
            <a:ahLst/>
            <a:cxnLst/>
            <a:rect l="l" t="t" r="r" b="b"/>
            <a:pathLst>
              <a:path w="4050315" h="1640377">
                <a:moveTo>
                  <a:pt x="0" y="0"/>
                </a:moveTo>
                <a:lnTo>
                  <a:pt x="4050315" y="0"/>
                </a:lnTo>
                <a:lnTo>
                  <a:pt x="4050315" y="1640378"/>
                </a:lnTo>
                <a:lnTo>
                  <a:pt x="0" y="1640378"/>
                </a:lnTo>
                <a:lnTo>
                  <a:pt x="0" y="0"/>
                </a:lnTo>
                <a:close/>
              </a:path>
            </a:pathLst>
          </a:custGeom>
          <a:blipFill>
            <a:blip r:embed="rId2" cstate="print"/>
            <a:stretch>
              <a:fillRect/>
            </a:stretch>
          </a:blipFill>
        </p:spPr>
        <p:txBody>
          <a:bodyPr/>
          <a:lstStyle/>
          <a:p>
            <a:endParaRPr lang="en-ZA"/>
          </a:p>
        </p:txBody>
      </p:sp>
      <p:sp>
        <p:nvSpPr>
          <p:cNvPr id="22" name="TextBox 22"/>
          <p:cNvSpPr txBox="1"/>
          <p:nvPr/>
        </p:nvSpPr>
        <p:spPr>
          <a:xfrm>
            <a:off x="1014217" y="655465"/>
            <a:ext cx="16705935" cy="19364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0300"/>
              </a:lnSpc>
            </a:pPr>
            <a:r>
              <a:rPr lang="en-US" sz="10300" b="1" spc="463" dirty="0">
                <a:solidFill>
                  <a:srgbClr val="F16122"/>
                </a:solidFill>
                <a:latin typeface="Arial" pitchFamily="34" charset="0"/>
                <a:ea typeface="Open Sans" panose="020B0606030504020204" pitchFamily="34" charset="0"/>
                <a:cs typeface="Arial" pitchFamily="34" charset="0"/>
                <a:sym typeface="Mont Bold"/>
              </a:rPr>
              <a:t>O </a:t>
            </a:r>
            <a:r>
              <a:rPr lang="en-US" sz="10300" b="1" spc="463" dirty="0" err="1">
                <a:solidFill>
                  <a:srgbClr val="F16122"/>
                </a:solidFill>
                <a:latin typeface="Arial" pitchFamily="34" charset="0"/>
                <a:ea typeface="Open Sans" panose="020B0606030504020204" pitchFamily="34" charset="0"/>
                <a:cs typeface="Arial" pitchFamily="34" charset="0"/>
                <a:sym typeface="Mont Bold"/>
              </a:rPr>
              <a:t>Profissional</a:t>
            </a:r>
            <a:r>
              <a:rPr lang="en-US" sz="10300" b="1" spc="463" dirty="0">
                <a:solidFill>
                  <a:srgbClr val="F16122"/>
                </a:solidFill>
                <a:latin typeface="Arial" pitchFamily="34" charset="0"/>
                <a:ea typeface="Open Sans" panose="020B0606030504020204" pitchFamily="34" charset="0"/>
                <a:cs typeface="Arial" pitchFamily="34" charset="0"/>
                <a:sym typeface="Mont Bold"/>
              </a:rPr>
              <a:t> RAID</a:t>
            </a:r>
          </a:p>
          <a:p>
            <a:r>
              <a:rPr lang="en-US" sz="4000" b="1" spc="463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Mont Bold"/>
              </a:rPr>
              <a:t>		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1821968" y="3340738"/>
            <a:ext cx="12108378" cy="4616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>
              <a:lnSpc>
                <a:spcPts val="3599"/>
              </a:lnSpc>
              <a:spcBef>
                <a:spcPct val="0"/>
              </a:spcBef>
            </a:pPr>
            <a:r>
              <a:rPr lang="pt-BR" sz="3400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Permanece atualizado com as mudanças no </a:t>
            </a:r>
            <a:r>
              <a:rPr lang="pt-BR" sz="3400" spc="137" dirty="0" err="1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RGDS</a:t>
            </a:r>
            <a:r>
              <a:rPr lang="en-US" sz="3400" spc="137" dirty="0">
                <a:solidFill>
                  <a:srgbClr val="FFFFFF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  <a:sym typeface="Cerebri Bold"/>
              </a:rPr>
              <a:t>.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1839172" y="4676742"/>
            <a:ext cx="13448496" cy="4616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>
              <a:lnSpc>
                <a:spcPts val="3599"/>
              </a:lnSpc>
              <a:spcBef>
                <a:spcPct val="0"/>
              </a:spcBef>
            </a:pPr>
            <a:r>
              <a:rPr lang="pt-BR" sz="3400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Permanece atualizado com as atualizações do Curso</a:t>
            </a:r>
            <a:r>
              <a:rPr lang="en-US" sz="3400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.</a:t>
            </a:r>
          </a:p>
        </p:txBody>
      </p:sp>
      <p:sp>
        <p:nvSpPr>
          <p:cNvPr id="29" name="AutoShape 29"/>
          <p:cNvSpPr/>
          <p:nvPr/>
        </p:nvSpPr>
        <p:spPr>
          <a:xfrm flipV="1">
            <a:off x="2548144" y="2276047"/>
            <a:ext cx="16230600" cy="0"/>
          </a:xfrm>
          <a:prstGeom prst="line">
            <a:avLst/>
          </a:prstGeom>
          <a:ln w="19050" cap="flat">
            <a:solidFill>
              <a:srgbClr val="ED602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ZA"/>
          </a:p>
        </p:txBody>
      </p:sp>
      <p:sp>
        <p:nvSpPr>
          <p:cNvPr id="30" name="AutoShape 30"/>
          <p:cNvSpPr/>
          <p:nvPr/>
        </p:nvSpPr>
        <p:spPr>
          <a:xfrm flipV="1">
            <a:off x="-1810702" y="9596781"/>
            <a:ext cx="16230600" cy="0"/>
          </a:xfrm>
          <a:prstGeom prst="line">
            <a:avLst/>
          </a:prstGeom>
          <a:ln w="19050" cap="flat">
            <a:solidFill>
              <a:srgbClr val="ED602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ZA"/>
          </a:p>
        </p:txBody>
      </p:sp>
      <p:sp>
        <p:nvSpPr>
          <p:cNvPr id="31" name="AutoShape 31"/>
          <p:cNvSpPr/>
          <p:nvPr/>
        </p:nvSpPr>
        <p:spPr>
          <a:xfrm flipV="1">
            <a:off x="-3487421" y="9789994"/>
            <a:ext cx="16230600" cy="0"/>
          </a:xfrm>
          <a:prstGeom prst="line">
            <a:avLst/>
          </a:prstGeom>
          <a:ln w="19050" cap="flat">
            <a:solidFill>
              <a:srgbClr val="0EA2DD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ZA"/>
          </a:p>
        </p:txBody>
      </p:sp>
      <p:grpSp>
        <p:nvGrpSpPr>
          <p:cNvPr id="32" name="Group 32"/>
          <p:cNvGrpSpPr/>
          <p:nvPr/>
        </p:nvGrpSpPr>
        <p:grpSpPr>
          <a:xfrm>
            <a:off x="1028700" y="5971484"/>
            <a:ext cx="588716" cy="588716"/>
            <a:chOff x="0" y="0"/>
            <a:chExt cx="812800" cy="812800"/>
          </a:xfrm>
        </p:grpSpPr>
        <p:sp>
          <p:nvSpPr>
            <p:cNvPr id="33" name="Freeform 3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EA2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ZA"/>
            </a:p>
          </p:txBody>
        </p:sp>
        <p:sp>
          <p:nvSpPr>
            <p:cNvPr id="34" name="TextBox 34"/>
            <p:cNvSpPr txBox="1"/>
            <p:nvPr/>
          </p:nvSpPr>
          <p:spPr>
            <a:xfrm>
              <a:off x="76200" y="0"/>
              <a:ext cx="660400" cy="736600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marL="0" lvl="0" indent="0" algn="ctr">
                <a:lnSpc>
                  <a:spcPts val="2520"/>
                </a:lnSpc>
                <a:spcBef>
                  <a:spcPct val="0"/>
                </a:spcBef>
              </a:pPr>
              <a:endParaRPr lang="en-US" sz="2100" u="none" strike="noStrike" spc="96" dirty="0">
                <a:solidFill>
                  <a:srgbClr val="1A0350"/>
                </a:solidFill>
                <a:latin typeface="Mont Bold"/>
                <a:ea typeface="Mont Bold"/>
                <a:cs typeface="Mont Bold"/>
                <a:sym typeface="Mont Bold"/>
              </a:endParaRPr>
            </a:p>
          </p:txBody>
        </p:sp>
      </p:grpSp>
      <p:sp>
        <p:nvSpPr>
          <p:cNvPr id="38" name="TextBox 38"/>
          <p:cNvSpPr txBox="1"/>
          <p:nvPr/>
        </p:nvSpPr>
        <p:spPr>
          <a:xfrm>
            <a:off x="1821967" y="5990557"/>
            <a:ext cx="16466033" cy="4616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>
              <a:lnSpc>
                <a:spcPts val="3599"/>
              </a:lnSpc>
              <a:spcBef>
                <a:spcPct val="0"/>
              </a:spcBef>
            </a:pPr>
            <a:r>
              <a:rPr lang="pt-BR" sz="3400" spc="137" dirty="0" err="1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Mandatado</a:t>
            </a:r>
            <a:r>
              <a:rPr lang="pt-BR" sz="3400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 para permanecer atualizado com as mudanças do setor</a:t>
            </a:r>
            <a:r>
              <a:rPr lang="pt-BR" sz="3400" spc="137" dirty="0">
                <a:solidFill>
                  <a:srgbClr val="FFFFFF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  <a:sym typeface="Cerebri Bold"/>
              </a:rPr>
              <a:t>.</a:t>
            </a:r>
            <a:endParaRPr lang="en-US" sz="3400" spc="137" dirty="0">
              <a:solidFill>
                <a:srgbClr val="FFFFFF"/>
              </a:solidFill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  <a:sym typeface="Cerebri Bold"/>
            </a:endParaRPr>
          </a:p>
        </p:txBody>
      </p:sp>
      <p:grpSp>
        <p:nvGrpSpPr>
          <p:cNvPr id="44" name="Group 32">
            <a:extLst>
              <a:ext uri="{FF2B5EF4-FFF2-40B4-BE49-F238E27FC236}">
                <a16:creationId xmlns:a16="http://schemas.microsoft.com/office/drawing/2014/main" id="{13485402-B721-E159-26BB-361289A41C05}"/>
              </a:ext>
            </a:extLst>
          </p:cNvPr>
          <p:cNvGrpSpPr/>
          <p:nvPr/>
        </p:nvGrpSpPr>
        <p:grpSpPr>
          <a:xfrm>
            <a:off x="1028700" y="7297887"/>
            <a:ext cx="588716" cy="588716"/>
            <a:chOff x="0" y="0"/>
            <a:chExt cx="812800" cy="812800"/>
          </a:xfrm>
        </p:grpSpPr>
        <p:sp>
          <p:nvSpPr>
            <p:cNvPr id="45" name="Freeform 33">
              <a:extLst>
                <a:ext uri="{FF2B5EF4-FFF2-40B4-BE49-F238E27FC236}">
                  <a16:creationId xmlns:a16="http://schemas.microsoft.com/office/drawing/2014/main" id="{48FADFA9-2B9C-3F77-E99C-F2A1F2BDB30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EA2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ZA"/>
            </a:p>
          </p:txBody>
        </p:sp>
        <p:sp>
          <p:nvSpPr>
            <p:cNvPr id="46" name="TextBox 34">
              <a:extLst>
                <a:ext uri="{FF2B5EF4-FFF2-40B4-BE49-F238E27FC236}">
                  <a16:creationId xmlns:a16="http://schemas.microsoft.com/office/drawing/2014/main" id="{786F67FD-1F2A-7C07-4509-B0D00C38278C}"/>
                </a:ext>
              </a:extLst>
            </p:cNvPr>
            <p:cNvSpPr txBox="1"/>
            <p:nvPr/>
          </p:nvSpPr>
          <p:spPr>
            <a:xfrm>
              <a:off x="76200" y="0"/>
              <a:ext cx="660400" cy="736600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marL="0" lvl="0" indent="0" algn="ctr">
                <a:lnSpc>
                  <a:spcPts val="2520"/>
                </a:lnSpc>
                <a:spcBef>
                  <a:spcPct val="0"/>
                </a:spcBef>
              </a:pPr>
              <a:endParaRPr lang="en-US" sz="2100" u="none" strike="noStrike" spc="96" dirty="0">
                <a:solidFill>
                  <a:srgbClr val="1A0350"/>
                </a:solidFill>
                <a:latin typeface="Mont Bold"/>
                <a:ea typeface="Mont Bold"/>
                <a:cs typeface="Mont Bold"/>
                <a:sym typeface="Mont Bold"/>
              </a:endParaRPr>
            </a:p>
          </p:txBody>
        </p:sp>
      </p:grpSp>
      <p:sp>
        <p:nvSpPr>
          <p:cNvPr id="62" name="TextBox 38">
            <a:extLst>
              <a:ext uri="{FF2B5EF4-FFF2-40B4-BE49-F238E27FC236}">
                <a16:creationId xmlns:a16="http://schemas.microsoft.com/office/drawing/2014/main" id="{3AB8DDE7-1FC6-B1A1-E6E1-197569282AB4}"/>
              </a:ext>
            </a:extLst>
          </p:cNvPr>
          <p:cNvSpPr txBox="1"/>
          <p:nvPr/>
        </p:nvSpPr>
        <p:spPr>
          <a:xfrm>
            <a:off x="1821968" y="7297887"/>
            <a:ext cx="16180344" cy="92333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>
              <a:lnSpc>
                <a:spcPts val="3599"/>
              </a:lnSpc>
              <a:spcBef>
                <a:spcPct val="0"/>
              </a:spcBef>
            </a:pPr>
            <a:r>
              <a:rPr lang="pt-BR" sz="3400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É responsável por desenvolver o nível de habilidade de um Mergulhador bem acima do padrão da indústria.</a:t>
            </a:r>
            <a:endParaRPr lang="en-US" sz="3400" spc="137" dirty="0">
              <a:solidFill>
                <a:srgbClr val="FFFFFF"/>
              </a:solidFill>
              <a:latin typeface="Arial" pitchFamily="34" charset="0"/>
              <a:ea typeface="Open Sans Semibold" panose="020B0606030504020204" pitchFamily="34" charset="0"/>
              <a:cs typeface="Arial" pitchFamily="34" charset="0"/>
              <a:sym typeface="Cerebri Bold"/>
            </a:endParaRPr>
          </a:p>
        </p:txBody>
      </p:sp>
    </p:spTree>
    <p:extLst>
      <p:ext uri="{BB962C8B-B14F-4D97-AF65-F5344CB8AC3E}">
        <p14:creationId xmlns:p14="http://schemas.microsoft.com/office/powerpoint/2010/main" val="3582044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38" grpId="0"/>
      <p:bldP spid="6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047638" y="3227109"/>
            <a:ext cx="588716" cy="588716"/>
            <a:chOff x="0" y="0"/>
            <a:chExt cx="812800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EA2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ZA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76200" y="0"/>
              <a:ext cx="660400" cy="736600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ctr">
                <a:lnSpc>
                  <a:spcPts val="2520"/>
                </a:lnSpc>
              </a:pPr>
              <a:endParaRPr lang="en-US" sz="2100" spc="-63" dirty="0">
                <a:solidFill>
                  <a:srgbClr val="1A0350"/>
                </a:solidFill>
                <a:latin typeface="Mont Bold"/>
                <a:ea typeface="Mont Bold"/>
                <a:cs typeface="Mont Bold"/>
                <a:sym typeface="Mont Bold"/>
              </a:endParaRPr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014217" y="4544691"/>
            <a:ext cx="588716" cy="588716"/>
            <a:chOff x="0" y="0"/>
            <a:chExt cx="812800" cy="8128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EA2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ZA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76200" y="0"/>
              <a:ext cx="660400" cy="736600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marL="0" lvl="0" indent="0" algn="ctr">
                <a:lnSpc>
                  <a:spcPts val="2520"/>
                </a:lnSpc>
                <a:spcBef>
                  <a:spcPct val="0"/>
                </a:spcBef>
              </a:pPr>
              <a:endParaRPr lang="en-US" sz="2100" u="none" strike="noStrike" spc="96" dirty="0">
                <a:solidFill>
                  <a:srgbClr val="1A0350"/>
                </a:solidFill>
                <a:latin typeface="Mont Bold"/>
                <a:ea typeface="Mont Bold"/>
                <a:cs typeface="Mont Bold"/>
                <a:sym typeface="Mont Bold"/>
              </a:endParaRPr>
            </a:p>
          </p:txBody>
        </p:sp>
      </p:grpSp>
      <p:sp>
        <p:nvSpPr>
          <p:cNvPr id="20" name="AutoShape 20"/>
          <p:cNvSpPr/>
          <p:nvPr/>
        </p:nvSpPr>
        <p:spPr>
          <a:xfrm flipV="1">
            <a:off x="0" y="2457868"/>
            <a:ext cx="16230600" cy="0"/>
          </a:xfrm>
          <a:prstGeom prst="line">
            <a:avLst/>
          </a:prstGeom>
          <a:ln w="19050" cap="flat">
            <a:solidFill>
              <a:srgbClr val="0EA2DD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ZA"/>
          </a:p>
        </p:txBody>
      </p:sp>
      <p:sp>
        <p:nvSpPr>
          <p:cNvPr id="21" name="Freeform 21"/>
          <p:cNvSpPr/>
          <p:nvPr/>
        </p:nvSpPr>
        <p:spPr>
          <a:xfrm>
            <a:off x="14237685" y="8586750"/>
            <a:ext cx="4050315" cy="1640377"/>
          </a:xfrm>
          <a:custGeom>
            <a:avLst/>
            <a:gdLst/>
            <a:ahLst/>
            <a:cxnLst/>
            <a:rect l="l" t="t" r="r" b="b"/>
            <a:pathLst>
              <a:path w="4050315" h="1640377">
                <a:moveTo>
                  <a:pt x="0" y="0"/>
                </a:moveTo>
                <a:lnTo>
                  <a:pt x="4050315" y="0"/>
                </a:lnTo>
                <a:lnTo>
                  <a:pt x="4050315" y="1640378"/>
                </a:lnTo>
                <a:lnTo>
                  <a:pt x="0" y="1640378"/>
                </a:lnTo>
                <a:lnTo>
                  <a:pt x="0" y="0"/>
                </a:lnTo>
                <a:close/>
              </a:path>
            </a:pathLst>
          </a:custGeom>
          <a:blipFill>
            <a:blip r:embed="rId2" cstate="print"/>
            <a:stretch>
              <a:fillRect/>
            </a:stretch>
          </a:blipFill>
        </p:spPr>
        <p:txBody>
          <a:bodyPr/>
          <a:lstStyle/>
          <a:p>
            <a:endParaRPr lang="en-ZA"/>
          </a:p>
        </p:txBody>
      </p:sp>
      <p:sp>
        <p:nvSpPr>
          <p:cNvPr id="22" name="TextBox 22"/>
          <p:cNvSpPr txBox="1"/>
          <p:nvPr/>
        </p:nvSpPr>
        <p:spPr>
          <a:xfrm>
            <a:off x="1014217" y="655465"/>
            <a:ext cx="16705935" cy="19364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0300"/>
              </a:lnSpc>
            </a:pPr>
            <a:r>
              <a:rPr lang="en-US" sz="10300" b="1" spc="463" dirty="0">
                <a:solidFill>
                  <a:srgbClr val="F16122"/>
                </a:solidFill>
                <a:latin typeface="Arial" pitchFamily="34" charset="0"/>
                <a:ea typeface="Open Sans" panose="020B0606030504020204" pitchFamily="34" charset="0"/>
                <a:cs typeface="Arial" pitchFamily="34" charset="0"/>
                <a:sym typeface="Mont Bold"/>
              </a:rPr>
              <a:t>O </a:t>
            </a:r>
            <a:r>
              <a:rPr lang="en-US" sz="10300" b="1" spc="463" dirty="0" err="1">
                <a:solidFill>
                  <a:srgbClr val="F16122"/>
                </a:solidFill>
                <a:latin typeface="Arial" pitchFamily="34" charset="0"/>
                <a:ea typeface="Open Sans" panose="020B0606030504020204" pitchFamily="34" charset="0"/>
                <a:cs typeface="Arial" pitchFamily="34" charset="0"/>
                <a:sym typeface="Mont Bold"/>
              </a:rPr>
              <a:t>Profissional</a:t>
            </a:r>
            <a:r>
              <a:rPr lang="en-US" sz="10300" b="1" spc="463" dirty="0">
                <a:solidFill>
                  <a:srgbClr val="F16122"/>
                </a:solidFill>
                <a:latin typeface="Arial" pitchFamily="34" charset="0"/>
                <a:ea typeface="Open Sans" panose="020B0606030504020204" pitchFamily="34" charset="0"/>
                <a:cs typeface="Arial" pitchFamily="34" charset="0"/>
                <a:sym typeface="Mont Bold"/>
              </a:rPr>
              <a:t> RAID</a:t>
            </a:r>
          </a:p>
          <a:p>
            <a:r>
              <a:rPr lang="en-US" sz="4000" b="1" spc="463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Mont Bold"/>
              </a:rPr>
              <a:t>		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1821968" y="3340738"/>
            <a:ext cx="16230600" cy="92333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>
              <a:lnSpc>
                <a:spcPts val="3599"/>
              </a:lnSpc>
              <a:spcBef>
                <a:spcPct val="0"/>
              </a:spcBef>
            </a:pPr>
            <a:r>
              <a:rPr lang="pt-BR" sz="3400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Cria Mergulhadores responsáveis ​​e seguros, com capacidade de pensar por si mesmos.</a:t>
            </a:r>
            <a:endParaRPr lang="en-US" sz="3400" spc="137" dirty="0">
              <a:solidFill>
                <a:srgbClr val="FFFFFF"/>
              </a:solidFill>
              <a:latin typeface="Arial" pitchFamily="34" charset="0"/>
              <a:ea typeface="Open Sans Semibold" panose="020B0606030504020204" pitchFamily="34" charset="0"/>
              <a:cs typeface="Arial" pitchFamily="34" charset="0"/>
              <a:sym typeface="Cerebri Bold"/>
            </a:endParaRPr>
          </a:p>
        </p:txBody>
      </p:sp>
      <p:sp>
        <p:nvSpPr>
          <p:cNvPr id="24" name="TextBox 24"/>
          <p:cNvSpPr txBox="1"/>
          <p:nvPr/>
        </p:nvSpPr>
        <p:spPr>
          <a:xfrm>
            <a:off x="1839172" y="4676742"/>
            <a:ext cx="14377190" cy="4616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>
              <a:lnSpc>
                <a:spcPts val="3599"/>
              </a:lnSpc>
              <a:spcBef>
                <a:spcPct val="0"/>
              </a:spcBef>
            </a:pPr>
            <a:r>
              <a:rPr lang="pt-BR" sz="3400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Promove a Conservação e a Conscientização.</a:t>
            </a:r>
            <a:endParaRPr lang="en-US" sz="3400" spc="137" dirty="0">
              <a:solidFill>
                <a:srgbClr val="FFFFFF"/>
              </a:solidFill>
              <a:latin typeface="Arial" pitchFamily="34" charset="0"/>
              <a:ea typeface="Open Sans Semibold" panose="020B0606030504020204" pitchFamily="34" charset="0"/>
              <a:cs typeface="Arial" pitchFamily="34" charset="0"/>
              <a:sym typeface="Cerebri Bold"/>
            </a:endParaRPr>
          </a:p>
        </p:txBody>
      </p:sp>
      <p:sp>
        <p:nvSpPr>
          <p:cNvPr id="29" name="AutoShape 29"/>
          <p:cNvSpPr/>
          <p:nvPr/>
        </p:nvSpPr>
        <p:spPr>
          <a:xfrm flipV="1">
            <a:off x="2548144" y="2276047"/>
            <a:ext cx="16230600" cy="0"/>
          </a:xfrm>
          <a:prstGeom prst="line">
            <a:avLst/>
          </a:prstGeom>
          <a:ln w="19050" cap="flat">
            <a:solidFill>
              <a:srgbClr val="ED602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ZA"/>
          </a:p>
        </p:txBody>
      </p:sp>
      <p:sp>
        <p:nvSpPr>
          <p:cNvPr id="30" name="AutoShape 30"/>
          <p:cNvSpPr/>
          <p:nvPr/>
        </p:nvSpPr>
        <p:spPr>
          <a:xfrm flipV="1">
            <a:off x="-1810702" y="9596781"/>
            <a:ext cx="16230600" cy="0"/>
          </a:xfrm>
          <a:prstGeom prst="line">
            <a:avLst/>
          </a:prstGeom>
          <a:ln w="19050" cap="flat">
            <a:solidFill>
              <a:srgbClr val="ED602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ZA"/>
          </a:p>
        </p:txBody>
      </p:sp>
      <p:sp>
        <p:nvSpPr>
          <p:cNvPr id="31" name="AutoShape 31"/>
          <p:cNvSpPr/>
          <p:nvPr/>
        </p:nvSpPr>
        <p:spPr>
          <a:xfrm flipV="1">
            <a:off x="-3487421" y="9789994"/>
            <a:ext cx="16230600" cy="0"/>
          </a:xfrm>
          <a:prstGeom prst="line">
            <a:avLst/>
          </a:prstGeom>
          <a:ln w="19050" cap="flat">
            <a:solidFill>
              <a:srgbClr val="0EA2DD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ZA"/>
          </a:p>
        </p:txBody>
      </p:sp>
      <p:grpSp>
        <p:nvGrpSpPr>
          <p:cNvPr id="32" name="Group 32"/>
          <p:cNvGrpSpPr/>
          <p:nvPr/>
        </p:nvGrpSpPr>
        <p:grpSpPr>
          <a:xfrm>
            <a:off x="1028700" y="5971484"/>
            <a:ext cx="588716" cy="588716"/>
            <a:chOff x="0" y="0"/>
            <a:chExt cx="812800" cy="812800"/>
          </a:xfrm>
        </p:grpSpPr>
        <p:sp>
          <p:nvSpPr>
            <p:cNvPr id="33" name="Freeform 3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EA2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ZA"/>
            </a:p>
          </p:txBody>
        </p:sp>
        <p:sp>
          <p:nvSpPr>
            <p:cNvPr id="34" name="TextBox 34"/>
            <p:cNvSpPr txBox="1"/>
            <p:nvPr/>
          </p:nvSpPr>
          <p:spPr>
            <a:xfrm>
              <a:off x="76200" y="0"/>
              <a:ext cx="660400" cy="736600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marL="0" lvl="0" indent="0" algn="ctr">
                <a:lnSpc>
                  <a:spcPts val="2520"/>
                </a:lnSpc>
                <a:spcBef>
                  <a:spcPct val="0"/>
                </a:spcBef>
              </a:pPr>
              <a:endParaRPr lang="en-US" sz="2100" u="none" strike="noStrike" spc="96" dirty="0">
                <a:solidFill>
                  <a:srgbClr val="1A0350"/>
                </a:solidFill>
                <a:latin typeface="Mont Bold"/>
                <a:ea typeface="Mont Bold"/>
                <a:cs typeface="Mont Bold"/>
                <a:sym typeface="Mont Bold"/>
              </a:endParaRPr>
            </a:p>
          </p:txBody>
        </p:sp>
      </p:grpSp>
      <p:sp>
        <p:nvSpPr>
          <p:cNvPr id="38" name="TextBox 38"/>
          <p:cNvSpPr txBox="1"/>
          <p:nvPr/>
        </p:nvSpPr>
        <p:spPr>
          <a:xfrm>
            <a:off x="1821967" y="5990557"/>
            <a:ext cx="16085033" cy="92333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>
              <a:lnSpc>
                <a:spcPts val="3599"/>
              </a:lnSpc>
              <a:spcBef>
                <a:spcPct val="0"/>
              </a:spcBef>
            </a:pPr>
            <a:r>
              <a:rPr lang="pt-BR" sz="3400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Não use Mídias Sociais para repreender ou criticar um Mergulhador, Organização de Mergulho ou Agência de Treinamento.</a:t>
            </a:r>
            <a:endParaRPr lang="en-US" sz="3400" spc="137" dirty="0">
              <a:solidFill>
                <a:srgbClr val="FFFFFF"/>
              </a:solidFill>
              <a:latin typeface="Arial" pitchFamily="34" charset="0"/>
              <a:ea typeface="Open Sans Semibold" panose="020B0606030504020204" pitchFamily="34" charset="0"/>
              <a:cs typeface="Arial" pitchFamily="34" charset="0"/>
              <a:sym typeface="Cerebri Bold"/>
            </a:endParaRPr>
          </a:p>
        </p:txBody>
      </p:sp>
      <p:grpSp>
        <p:nvGrpSpPr>
          <p:cNvPr id="44" name="Group 32">
            <a:extLst>
              <a:ext uri="{FF2B5EF4-FFF2-40B4-BE49-F238E27FC236}">
                <a16:creationId xmlns:a16="http://schemas.microsoft.com/office/drawing/2014/main" id="{13485402-B721-E159-26BB-361289A41C05}"/>
              </a:ext>
            </a:extLst>
          </p:cNvPr>
          <p:cNvGrpSpPr/>
          <p:nvPr/>
        </p:nvGrpSpPr>
        <p:grpSpPr>
          <a:xfrm>
            <a:off x="1003331" y="7498628"/>
            <a:ext cx="588716" cy="588716"/>
            <a:chOff x="0" y="0"/>
            <a:chExt cx="812800" cy="812800"/>
          </a:xfrm>
        </p:grpSpPr>
        <p:sp>
          <p:nvSpPr>
            <p:cNvPr id="45" name="Freeform 33">
              <a:extLst>
                <a:ext uri="{FF2B5EF4-FFF2-40B4-BE49-F238E27FC236}">
                  <a16:creationId xmlns:a16="http://schemas.microsoft.com/office/drawing/2014/main" id="{48FADFA9-2B9C-3F77-E99C-F2A1F2BDB30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EA2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ZA"/>
            </a:p>
          </p:txBody>
        </p:sp>
        <p:sp>
          <p:nvSpPr>
            <p:cNvPr id="46" name="TextBox 34">
              <a:extLst>
                <a:ext uri="{FF2B5EF4-FFF2-40B4-BE49-F238E27FC236}">
                  <a16:creationId xmlns:a16="http://schemas.microsoft.com/office/drawing/2014/main" id="{786F67FD-1F2A-7C07-4509-B0D00C38278C}"/>
                </a:ext>
              </a:extLst>
            </p:cNvPr>
            <p:cNvSpPr txBox="1"/>
            <p:nvPr/>
          </p:nvSpPr>
          <p:spPr>
            <a:xfrm>
              <a:off x="76200" y="0"/>
              <a:ext cx="660400" cy="736600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marL="0" lvl="0" indent="0" algn="ctr">
                <a:lnSpc>
                  <a:spcPts val="2520"/>
                </a:lnSpc>
                <a:spcBef>
                  <a:spcPct val="0"/>
                </a:spcBef>
              </a:pPr>
              <a:endParaRPr lang="en-US" sz="2100" u="none" strike="noStrike" spc="96" dirty="0">
                <a:solidFill>
                  <a:srgbClr val="1A0350"/>
                </a:solidFill>
                <a:latin typeface="Mont Bold"/>
                <a:ea typeface="Mont Bold"/>
                <a:cs typeface="Mont Bold"/>
                <a:sym typeface="Mont Bold"/>
              </a:endParaRPr>
            </a:p>
          </p:txBody>
        </p:sp>
      </p:grpSp>
      <p:sp>
        <p:nvSpPr>
          <p:cNvPr id="62" name="TextBox 38">
            <a:extLst>
              <a:ext uri="{FF2B5EF4-FFF2-40B4-BE49-F238E27FC236}">
                <a16:creationId xmlns:a16="http://schemas.microsoft.com/office/drawing/2014/main" id="{3AB8DDE7-1FC6-B1A1-E6E1-197569282AB4}"/>
              </a:ext>
            </a:extLst>
          </p:cNvPr>
          <p:cNvSpPr txBox="1"/>
          <p:nvPr/>
        </p:nvSpPr>
        <p:spPr>
          <a:xfrm>
            <a:off x="1821968" y="7625679"/>
            <a:ext cx="15898184" cy="92333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>
              <a:lnSpc>
                <a:spcPts val="3599"/>
              </a:lnSpc>
              <a:spcBef>
                <a:spcPct val="0"/>
              </a:spcBef>
            </a:pPr>
            <a:r>
              <a:rPr lang="pt-BR" sz="3400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Trabalha com outros Profissionais da RAID para incentivar o crescimento do Mergulho Autônomo.</a:t>
            </a:r>
            <a:endParaRPr lang="en-US" sz="3400" spc="137" dirty="0">
              <a:solidFill>
                <a:srgbClr val="FFFFFF"/>
              </a:solidFill>
              <a:latin typeface="Arial" pitchFamily="34" charset="0"/>
              <a:ea typeface="Open Sans Semibold" panose="020B0606030504020204" pitchFamily="34" charset="0"/>
              <a:cs typeface="Arial" pitchFamily="34" charset="0"/>
              <a:sym typeface="Cerebri Bold"/>
            </a:endParaRPr>
          </a:p>
        </p:txBody>
      </p:sp>
    </p:spTree>
    <p:extLst>
      <p:ext uri="{BB962C8B-B14F-4D97-AF65-F5344CB8AC3E}">
        <p14:creationId xmlns:p14="http://schemas.microsoft.com/office/powerpoint/2010/main" val="3755479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38" grpId="0"/>
      <p:bldP spid="6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047638" y="3227109"/>
            <a:ext cx="588716" cy="588716"/>
            <a:chOff x="0" y="0"/>
            <a:chExt cx="812800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EA2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ZA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76200" y="0"/>
              <a:ext cx="660400" cy="736600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ctr">
                <a:lnSpc>
                  <a:spcPts val="2520"/>
                </a:lnSpc>
              </a:pPr>
              <a:endParaRPr lang="en-US" sz="2100" spc="-63" dirty="0">
                <a:solidFill>
                  <a:srgbClr val="1A0350"/>
                </a:solidFill>
                <a:latin typeface="Mont Bold"/>
                <a:ea typeface="Mont Bold"/>
                <a:cs typeface="Mont Bold"/>
                <a:sym typeface="Mont Bold"/>
              </a:endParaRPr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014217" y="4544691"/>
            <a:ext cx="588716" cy="588716"/>
            <a:chOff x="0" y="0"/>
            <a:chExt cx="812800" cy="8128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EA2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ZA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76200" y="0"/>
              <a:ext cx="660400" cy="736600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marL="0" lvl="0" indent="0" algn="ctr">
                <a:lnSpc>
                  <a:spcPts val="2520"/>
                </a:lnSpc>
                <a:spcBef>
                  <a:spcPct val="0"/>
                </a:spcBef>
              </a:pPr>
              <a:endParaRPr lang="en-US" sz="2100" u="none" strike="noStrike" spc="96" dirty="0">
                <a:solidFill>
                  <a:srgbClr val="1A0350"/>
                </a:solidFill>
                <a:latin typeface="Mont Bold"/>
                <a:ea typeface="Mont Bold"/>
                <a:cs typeface="Mont Bold"/>
                <a:sym typeface="Mont Bold"/>
              </a:endParaRPr>
            </a:p>
          </p:txBody>
        </p:sp>
      </p:grpSp>
      <p:sp>
        <p:nvSpPr>
          <p:cNvPr id="20" name="AutoShape 20"/>
          <p:cNvSpPr/>
          <p:nvPr/>
        </p:nvSpPr>
        <p:spPr>
          <a:xfrm flipV="1">
            <a:off x="0" y="2457868"/>
            <a:ext cx="16230600" cy="0"/>
          </a:xfrm>
          <a:prstGeom prst="line">
            <a:avLst/>
          </a:prstGeom>
          <a:ln w="19050" cap="flat">
            <a:solidFill>
              <a:srgbClr val="0EA2DD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ZA"/>
          </a:p>
        </p:txBody>
      </p:sp>
      <p:sp>
        <p:nvSpPr>
          <p:cNvPr id="21" name="Freeform 21"/>
          <p:cNvSpPr/>
          <p:nvPr/>
        </p:nvSpPr>
        <p:spPr>
          <a:xfrm>
            <a:off x="14237685" y="8586750"/>
            <a:ext cx="4050315" cy="1640377"/>
          </a:xfrm>
          <a:custGeom>
            <a:avLst/>
            <a:gdLst/>
            <a:ahLst/>
            <a:cxnLst/>
            <a:rect l="l" t="t" r="r" b="b"/>
            <a:pathLst>
              <a:path w="4050315" h="1640377">
                <a:moveTo>
                  <a:pt x="0" y="0"/>
                </a:moveTo>
                <a:lnTo>
                  <a:pt x="4050315" y="0"/>
                </a:lnTo>
                <a:lnTo>
                  <a:pt x="4050315" y="1640378"/>
                </a:lnTo>
                <a:lnTo>
                  <a:pt x="0" y="1640378"/>
                </a:lnTo>
                <a:lnTo>
                  <a:pt x="0" y="0"/>
                </a:lnTo>
                <a:close/>
              </a:path>
            </a:pathLst>
          </a:custGeom>
          <a:blipFill>
            <a:blip r:embed="rId2" cstate="print"/>
            <a:stretch>
              <a:fillRect/>
            </a:stretch>
          </a:blipFill>
        </p:spPr>
        <p:txBody>
          <a:bodyPr/>
          <a:lstStyle/>
          <a:p>
            <a:endParaRPr lang="en-ZA"/>
          </a:p>
        </p:txBody>
      </p:sp>
      <p:sp>
        <p:nvSpPr>
          <p:cNvPr id="22" name="TextBox 22"/>
          <p:cNvSpPr txBox="1"/>
          <p:nvPr/>
        </p:nvSpPr>
        <p:spPr>
          <a:xfrm>
            <a:off x="1014217" y="655465"/>
            <a:ext cx="16705935" cy="19364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0300"/>
              </a:lnSpc>
            </a:pPr>
            <a:r>
              <a:rPr lang="en-US" sz="10300" b="1" spc="463" dirty="0">
                <a:solidFill>
                  <a:srgbClr val="F16122"/>
                </a:solidFill>
                <a:latin typeface="Arial" pitchFamily="34" charset="0"/>
                <a:ea typeface="Open Sans" panose="020B0606030504020204" pitchFamily="34" charset="0"/>
                <a:cs typeface="Arial" pitchFamily="34" charset="0"/>
                <a:sym typeface="Mont Bold"/>
              </a:rPr>
              <a:t>O </a:t>
            </a:r>
            <a:r>
              <a:rPr lang="en-US" sz="10300" b="1" spc="463" dirty="0" err="1">
                <a:solidFill>
                  <a:srgbClr val="F16122"/>
                </a:solidFill>
                <a:latin typeface="Arial" pitchFamily="34" charset="0"/>
                <a:ea typeface="Open Sans" panose="020B0606030504020204" pitchFamily="34" charset="0"/>
                <a:cs typeface="Arial" pitchFamily="34" charset="0"/>
                <a:sym typeface="Mont Bold"/>
              </a:rPr>
              <a:t>Profissional</a:t>
            </a:r>
            <a:r>
              <a:rPr lang="en-US" sz="10300" b="1" spc="463" dirty="0">
                <a:solidFill>
                  <a:srgbClr val="F16122"/>
                </a:solidFill>
                <a:latin typeface="Arial" pitchFamily="34" charset="0"/>
                <a:ea typeface="Open Sans" panose="020B0606030504020204" pitchFamily="34" charset="0"/>
                <a:cs typeface="Arial" pitchFamily="34" charset="0"/>
                <a:sym typeface="Mont Bold"/>
              </a:rPr>
              <a:t> RAID</a:t>
            </a:r>
          </a:p>
          <a:p>
            <a:r>
              <a:rPr lang="en-US" sz="4000" b="1" spc="463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Mont Bold"/>
              </a:rPr>
              <a:t>		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1821968" y="3340738"/>
            <a:ext cx="16230600" cy="92333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>
              <a:lnSpc>
                <a:spcPts val="3599"/>
              </a:lnSpc>
              <a:spcBef>
                <a:spcPct val="0"/>
              </a:spcBef>
            </a:pPr>
            <a:r>
              <a:rPr lang="pt-BR" sz="3400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Adquire Conhecimentos e Habilidades necessárias para oferecer e atrair negócios.</a:t>
            </a:r>
            <a:endParaRPr lang="en-US" sz="3400" spc="137" dirty="0">
              <a:solidFill>
                <a:srgbClr val="FFFFFF"/>
              </a:solidFill>
              <a:latin typeface="Arial" pitchFamily="34" charset="0"/>
              <a:ea typeface="Open Sans Semibold" panose="020B0606030504020204" pitchFamily="34" charset="0"/>
              <a:cs typeface="Arial" pitchFamily="34" charset="0"/>
              <a:sym typeface="Cerebri Bold"/>
            </a:endParaRPr>
          </a:p>
        </p:txBody>
      </p:sp>
      <p:sp>
        <p:nvSpPr>
          <p:cNvPr id="24" name="TextBox 24"/>
          <p:cNvSpPr txBox="1"/>
          <p:nvPr/>
        </p:nvSpPr>
        <p:spPr>
          <a:xfrm>
            <a:off x="1839172" y="4676742"/>
            <a:ext cx="9895628" cy="4616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>
              <a:lnSpc>
                <a:spcPts val="3599"/>
              </a:lnSpc>
              <a:spcBef>
                <a:spcPct val="0"/>
              </a:spcBef>
            </a:pPr>
            <a:r>
              <a:rPr lang="pt-BR" sz="3400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Cobra uma taxa pelos serviços prestados.</a:t>
            </a:r>
            <a:endParaRPr lang="en-US" sz="3400" spc="137" dirty="0">
              <a:solidFill>
                <a:srgbClr val="FFFFFF"/>
              </a:solidFill>
              <a:latin typeface="Arial" pitchFamily="34" charset="0"/>
              <a:ea typeface="Open Sans Semibold" panose="020B0606030504020204" pitchFamily="34" charset="0"/>
              <a:cs typeface="Arial" pitchFamily="34" charset="0"/>
              <a:sym typeface="Cerebri Bold"/>
            </a:endParaRPr>
          </a:p>
        </p:txBody>
      </p:sp>
      <p:sp>
        <p:nvSpPr>
          <p:cNvPr id="29" name="AutoShape 29"/>
          <p:cNvSpPr/>
          <p:nvPr/>
        </p:nvSpPr>
        <p:spPr>
          <a:xfrm flipV="1">
            <a:off x="2548144" y="2276047"/>
            <a:ext cx="16230600" cy="0"/>
          </a:xfrm>
          <a:prstGeom prst="line">
            <a:avLst/>
          </a:prstGeom>
          <a:ln w="19050" cap="flat">
            <a:solidFill>
              <a:srgbClr val="ED602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ZA"/>
          </a:p>
        </p:txBody>
      </p:sp>
      <p:sp>
        <p:nvSpPr>
          <p:cNvPr id="30" name="AutoShape 30"/>
          <p:cNvSpPr/>
          <p:nvPr/>
        </p:nvSpPr>
        <p:spPr>
          <a:xfrm flipV="1">
            <a:off x="-1810702" y="9596781"/>
            <a:ext cx="16230600" cy="0"/>
          </a:xfrm>
          <a:prstGeom prst="line">
            <a:avLst/>
          </a:prstGeom>
          <a:ln w="19050" cap="flat">
            <a:solidFill>
              <a:srgbClr val="ED602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ZA"/>
          </a:p>
        </p:txBody>
      </p:sp>
      <p:sp>
        <p:nvSpPr>
          <p:cNvPr id="31" name="AutoShape 31"/>
          <p:cNvSpPr/>
          <p:nvPr/>
        </p:nvSpPr>
        <p:spPr>
          <a:xfrm flipV="1">
            <a:off x="-3487421" y="9789994"/>
            <a:ext cx="16230600" cy="0"/>
          </a:xfrm>
          <a:prstGeom prst="line">
            <a:avLst/>
          </a:prstGeom>
          <a:ln w="19050" cap="flat">
            <a:solidFill>
              <a:srgbClr val="0EA2DD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ZA"/>
          </a:p>
        </p:txBody>
      </p:sp>
      <p:grpSp>
        <p:nvGrpSpPr>
          <p:cNvPr id="32" name="Group 32"/>
          <p:cNvGrpSpPr/>
          <p:nvPr/>
        </p:nvGrpSpPr>
        <p:grpSpPr>
          <a:xfrm>
            <a:off x="1028700" y="5971484"/>
            <a:ext cx="588716" cy="588716"/>
            <a:chOff x="0" y="0"/>
            <a:chExt cx="812800" cy="812800"/>
          </a:xfrm>
        </p:grpSpPr>
        <p:sp>
          <p:nvSpPr>
            <p:cNvPr id="33" name="Freeform 3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EA2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ZA"/>
            </a:p>
          </p:txBody>
        </p:sp>
        <p:sp>
          <p:nvSpPr>
            <p:cNvPr id="34" name="TextBox 34"/>
            <p:cNvSpPr txBox="1"/>
            <p:nvPr/>
          </p:nvSpPr>
          <p:spPr>
            <a:xfrm>
              <a:off x="76200" y="0"/>
              <a:ext cx="660400" cy="736600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marL="0" lvl="0" indent="0" algn="ctr">
                <a:lnSpc>
                  <a:spcPts val="2520"/>
                </a:lnSpc>
                <a:spcBef>
                  <a:spcPct val="0"/>
                </a:spcBef>
              </a:pPr>
              <a:endParaRPr lang="en-US" sz="2100" u="none" strike="noStrike" spc="96" dirty="0">
                <a:solidFill>
                  <a:srgbClr val="1A0350"/>
                </a:solidFill>
                <a:latin typeface="Mont Bold"/>
                <a:ea typeface="Mont Bold"/>
                <a:cs typeface="Mont Bold"/>
                <a:sym typeface="Mont Bold"/>
              </a:endParaRPr>
            </a:p>
          </p:txBody>
        </p:sp>
      </p:grpSp>
      <p:sp>
        <p:nvSpPr>
          <p:cNvPr id="38" name="TextBox 38"/>
          <p:cNvSpPr txBox="1"/>
          <p:nvPr/>
        </p:nvSpPr>
        <p:spPr>
          <a:xfrm>
            <a:off x="1821967" y="5990557"/>
            <a:ext cx="16085033" cy="4616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>
              <a:lnSpc>
                <a:spcPts val="3599"/>
              </a:lnSpc>
              <a:spcBef>
                <a:spcPct val="0"/>
              </a:spcBef>
            </a:pPr>
            <a:r>
              <a:rPr lang="pt-BR" sz="3400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Esforça-se para ser aberto e justo.</a:t>
            </a:r>
            <a:endParaRPr lang="en-US" sz="3400" spc="137" dirty="0">
              <a:solidFill>
                <a:srgbClr val="FFFFFF"/>
              </a:solidFill>
              <a:latin typeface="Arial" pitchFamily="34" charset="0"/>
              <a:ea typeface="Open Sans Semibold" panose="020B0606030504020204" pitchFamily="34" charset="0"/>
              <a:cs typeface="Arial" pitchFamily="34" charset="0"/>
              <a:sym typeface="Cerebri Bold"/>
            </a:endParaRPr>
          </a:p>
        </p:txBody>
      </p:sp>
      <p:grpSp>
        <p:nvGrpSpPr>
          <p:cNvPr id="44" name="Group 32">
            <a:extLst>
              <a:ext uri="{FF2B5EF4-FFF2-40B4-BE49-F238E27FC236}">
                <a16:creationId xmlns:a16="http://schemas.microsoft.com/office/drawing/2014/main" id="{13485402-B721-E159-26BB-361289A41C05}"/>
              </a:ext>
            </a:extLst>
          </p:cNvPr>
          <p:cNvGrpSpPr/>
          <p:nvPr/>
        </p:nvGrpSpPr>
        <p:grpSpPr>
          <a:xfrm>
            <a:off x="996582" y="7297148"/>
            <a:ext cx="588716" cy="588716"/>
            <a:chOff x="0" y="0"/>
            <a:chExt cx="812800" cy="812800"/>
          </a:xfrm>
        </p:grpSpPr>
        <p:sp>
          <p:nvSpPr>
            <p:cNvPr id="45" name="Freeform 33">
              <a:extLst>
                <a:ext uri="{FF2B5EF4-FFF2-40B4-BE49-F238E27FC236}">
                  <a16:creationId xmlns:a16="http://schemas.microsoft.com/office/drawing/2014/main" id="{48FADFA9-2B9C-3F77-E99C-F2A1F2BDB30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EA2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ZA"/>
            </a:p>
          </p:txBody>
        </p:sp>
        <p:sp>
          <p:nvSpPr>
            <p:cNvPr id="46" name="TextBox 34">
              <a:extLst>
                <a:ext uri="{FF2B5EF4-FFF2-40B4-BE49-F238E27FC236}">
                  <a16:creationId xmlns:a16="http://schemas.microsoft.com/office/drawing/2014/main" id="{786F67FD-1F2A-7C07-4509-B0D00C38278C}"/>
                </a:ext>
              </a:extLst>
            </p:cNvPr>
            <p:cNvSpPr txBox="1"/>
            <p:nvPr/>
          </p:nvSpPr>
          <p:spPr>
            <a:xfrm>
              <a:off x="76200" y="0"/>
              <a:ext cx="660400" cy="736600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marL="0" lvl="0" indent="0" algn="ctr">
                <a:lnSpc>
                  <a:spcPts val="2520"/>
                </a:lnSpc>
                <a:spcBef>
                  <a:spcPct val="0"/>
                </a:spcBef>
              </a:pPr>
              <a:endParaRPr lang="en-US" sz="2100" u="none" strike="noStrike" spc="96" dirty="0">
                <a:solidFill>
                  <a:srgbClr val="1A0350"/>
                </a:solidFill>
                <a:latin typeface="Mont Bold"/>
                <a:ea typeface="Mont Bold"/>
                <a:cs typeface="Mont Bold"/>
                <a:sym typeface="Mont Bold"/>
              </a:endParaRPr>
            </a:p>
          </p:txBody>
        </p:sp>
      </p:grpSp>
      <p:sp>
        <p:nvSpPr>
          <p:cNvPr id="62" name="TextBox 38">
            <a:extLst>
              <a:ext uri="{FF2B5EF4-FFF2-40B4-BE49-F238E27FC236}">
                <a16:creationId xmlns:a16="http://schemas.microsoft.com/office/drawing/2014/main" id="{3AB8DDE7-1FC6-B1A1-E6E1-197569282AB4}"/>
              </a:ext>
            </a:extLst>
          </p:cNvPr>
          <p:cNvSpPr txBox="1"/>
          <p:nvPr/>
        </p:nvSpPr>
        <p:spPr>
          <a:xfrm>
            <a:off x="1821968" y="7297148"/>
            <a:ext cx="15898184" cy="92333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>
              <a:lnSpc>
                <a:spcPts val="3599"/>
              </a:lnSpc>
              <a:spcBef>
                <a:spcPct val="0"/>
              </a:spcBef>
            </a:pPr>
            <a:r>
              <a:rPr lang="pt-BR" sz="3400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É um modelo que está em boa forma física, é ético, tem uma atitude positiva e demonstra consideração pelos outros.</a:t>
            </a:r>
            <a:endParaRPr lang="en-US" sz="3400" spc="137" dirty="0">
              <a:solidFill>
                <a:srgbClr val="FFFFFF"/>
              </a:solidFill>
              <a:latin typeface="Arial" pitchFamily="34" charset="0"/>
              <a:ea typeface="Open Sans Semibold" panose="020B0606030504020204" pitchFamily="34" charset="0"/>
              <a:cs typeface="Arial" pitchFamily="34" charset="0"/>
              <a:sym typeface="Cerebri Bold"/>
            </a:endParaRPr>
          </a:p>
        </p:txBody>
      </p:sp>
      <p:grpSp>
        <p:nvGrpSpPr>
          <p:cNvPr id="8" name="Group 32">
            <a:extLst>
              <a:ext uri="{FF2B5EF4-FFF2-40B4-BE49-F238E27FC236}">
                <a16:creationId xmlns:a16="http://schemas.microsoft.com/office/drawing/2014/main" id="{55999FFF-9130-FF0E-98CF-EBA3C5D4D9BF}"/>
              </a:ext>
            </a:extLst>
          </p:cNvPr>
          <p:cNvGrpSpPr/>
          <p:nvPr/>
        </p:nvGrpSpPr>
        <p:grpSpPr>
          <a:xfrm>
            <a:off x="996582" y="8567620"/>
            <a:ext cx="588716" cy="588716"/>
            <a:chOff x="0" y="0"/>
            <a:chExt cx="812800" cy="812800"/>
          </a:xfrm>
        </p:grpSpPr>
        <p:sp>
          <p:nvSpPr>
            <p:cNvPr id="9" name="Freeform 33">
              <a:extLst>
                <a:ext uri="{FF2B5EF4-FFF2-40B4-BE49-F238E27FC236}">
                  <a16:creationId xmlns:a16="http://schemas.microsoft.com/office/drawing/2014/main" id="{2DEC1A91-3178-C807-DB53-DC4E54C1369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EA2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ZA"/>
            </a:p>
          </p:txBody>
        </p:sp>
        <p:sp>
          <p:nvSpPr>
            <p:cNvPr id="10" name="TextBox 34">
              <a:extLst>
                <a:ext uri="{FF2B5EF4-FFF2-40B4-BE49-F238E27FC236}">
                  <a16:creationId xmlns:a16="http://schemas.microsoft.com/office/drawing/2014/main" id="{CE72D078-A32A-3214-71D6-633C91B30CE1}"/>
                </a:ext>
              </a:extLst>
            </p:cNvPr>
            <p:cNvSpPr txBox="1"/>
            <p:nvPr/>
          </p:nvSpPr>
          <p:spPr>
            <a:xfrm>
              <a:off x="76200" y="0"/>
              <a:ext cx="660400" cy="736600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marL="0" lvl="0" indent="0" algn="ctr">
                <a:lnSpc>
                  <a:spcPts val="2520"/>
                </a:lnSpc>
                <a:spcBef>
                  <a:spcPct val="0"/>
                </a:spcBef>
              </a:pPr>
              <a:endParaRPr lang="en-US" sz="2100" u="none" strike="noStrike" spc="96" dirty="0">
                <a:solidFill>
                  <a:srgbClr val="1A0350"/>
                </a:solidFill>
                <a:latin typeface="Mont Bold"/>
                <a:ea typeface="Mont Bold"/>
                <a:cs typeface="Mont Bold"/>
                <a:sym typeface="Mont Bold"/>
              </a:endParaRPr>
            </a:p>
          </p:txBody>
        </p:sp>
      </p:grpSp>
      <p:sp>
        <p:nvSpPr>
          <p:cNvPr id="11" name="TextBox 38">
            <a:extLst>
              <a:ext uri="{FF2B5EF4-FFF2-40B4-BE49-F238E27FC236}">
                <a16:creationId xmlns:a16="http://schemas.microsoft.com/office/drawing/2014/main" id="{85B264D0-2D77-1482-1FC5-908F351998ED}"/>
              </a:ext>
            </a:extLst>
          </p:cNvPr>
          <p:cNvSpPr txBox="1"/>
          <p:nvPr/>
        </p:nvSpPr>
        <p:spPr>
          <a:xfrm>
            <a:off x="1843738" y="8694671"/>
            <a:ext cx="16085033" cy="4616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>
              <a:lnSpc>
                <a:spcPts val="3599"/>
              </a:lnSpc>
              <a:spcBef>
                <a:spcPct val="0"/>
              </a:spcBef>
            </a:pPr>
            <a:r>
              <a:rPr lang="en-US" sz="3400" spc="137" dirty="0" err="1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Está</a:t>
            </a:r>
            <a:r>
              <a:rPr lang="en-US" sz="3400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 </a:t>
            </a:r>
            <a:r>
              <a:rPr lang="en-US" sz="3400" b="1" spc="137" dirty="0" err="1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PREPARADO</a:t>
            </a:r>
            <a:r>
              <a:rPr lang="en-US" sz="3400" b="1" spc="137" dirty="0">
                <a:solidFill>
                  <a:srgbClr val="FFFFFF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  <a:sym typeface="Cerebri Bold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83548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38" grpId="0"/>
      <p:bldP spid="62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210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1975598" y="8279205"/>
            <a:ext cx="5621334" cy="1243720"/>
          </a:xfrm>
          <a:custGeom>
            <a:avLst/>
            <a:gdLst/>
            <a:ahLst/>
            <a:cxnLst/>
            <a:rect l="l" t="t" r="r" b="b"/>
            <a:pathLst>
              <a:path w="5621334" h="1243720">
                <a:moveTo>
                  <a:pt x="0" y="0"/>
                </a:moveTo>
                <a:lnTo>
                  <a:pt x="5621334" y="0"/>
                </a:lnTo>
                <a:lnTo>
                  <a:pt x="5621334" y="1243721"/>
                </a:lnTo>
                <a:lnTo>
                  <a:pt x="0" y="124372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68000"/>
            </a:blip>
            <a:stretch>
              <a:fillRect/>
            </a:stretch>
          </a:blipFill>
        </p:spPr>
        <p:txBody>
          <a:bodyPr/>
          <a:lstStyle/>
          <a:p>
            <a:endParaRPr lang="en-ZA"/>
          </a:p>
        </p:txBody>
      </p:sp>
      <p:grpSp>
        <p:nvGrpSpPr>
          <p:cNvPr id="5" name="Group 5"/>
          <p:cNvGrpSpPr>
            <a:grpSpLocks noChangeAspect="1"/>
          </p:cNvGrpSpPr>
          <p:nvPr/>
        </p:nvGrpSpPr>
        <p:grpSpPr>
          <a:xfrm>
            <a:off x="823643" y="1385935"/>
            <a:ext cx="7515131" cy="7515131"/>
            <a:chOff x="0" y="0"/>
            <a:chExt cx="6350000" cy="6350000"/>
          </a:xfrm>
        </p:grpSpPr>
        <p:sp>
          <p:nvSpPr>
            <p:cNvPr id="6" name="Freeform 6"/>
            <p:cNvSpPr/>
            <p:nvPr/>
          </p:nvSpPr>
          <p:spPr>
            <a:xfrm>
              <a:off x="655320" y="655320"/>
              <a:ext cx="5039360" cy="5039360"/>
            </a:xfrm>
            <a:custGeom>
              <a:avLst/>
              <a:gdLst/>
              <a:ahLst/>
              <a:cxnLst/>
              <a:rect l="l" t="t" r="r" b="b"/>
              <a:pathLst>
                <a:path w="5039360" h="5039360">
                  <a:moveTo>
                    <a:pt x="2519680" y="0"/>
                  </a:moveTo>
                  <a:cubicBezTo>
                    <a:pt x="1127760" y="0"/>
                    <a:pt x="0" y="1127760"/>
                    <a:pt x="0" y="2519680"/>
                  </a:cubicBezTo>
                  <a:cubicBezTo>
                    <a:pt x="0" y="3911600"/>
                    <a:pt x="1127760" y="5039360"/>
                    <a:pt x="2519680" y="5039360"/>
                  </a:cubicBezTo>
                  <a:cubicBezTo>
                    <a:pt x="3911600" y="5039360"/>
                    <a:pt x="5039360" y="3911600"/>
                    <a:pt x="5039360" y="2519680"/>
                  </a:cubicBezTo>
                  <a:cubicBezTo>
                    <a:pt x="5039360" y="1127760"/>
                    <a:pt x="3911600" y="0"/>
                    <a:pt x="2519680" y="0"/>
                  </a:cubicBezTo>
                  <a:close/>
                </a:path>
              </a:pathLst>
            </a:custGeom>
            <a:blipFill>
              <a:blip r:embed="rId3"/>
              <a:stretch>
                <a:fillRect l="-16985" t="-8977" r="-15815" b="-12232"/>
              </a:stretch>
            </a:blipFill>
          </p:spPr>
          <p:txBody>
            <a:bodyPr/>
            <a:lstStyle/>
            <a:p>
              <a:endParaRPr lang="en-ZA"/>
            </a:p>
          </p:txBody>
        </p:sp>
        <p:sp>
          <p:nvSpPr>
            <p:cNvPr id="7" name="Freeform 7"/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3670" y="0"/>
                    <a:pt x="0" y="1424940"/>
                    <a:pt x="0" y="3175000"/>
                  </a:cubicBezTo>
                  <a:cubicBezTo>
                    <a:pt x="0" y="4925060"/>
                    <a:pt x="1423670" y="6350000"/>
                    <a:pt x="3175000" y="6350000"/>
                  </a:cubicBezTo>
                  <a:cubicBezTo>
                    <a:pt x="4925060" y="6350000"/>
                    <a:pt x="6350000" y="4926330"/>
                    <a:pt x="6350000" y="3175000"/>
                  </a:cubicBezTo>
                  <a:cubicBezTo>
                    <a:pt x="6350000" y="1424940"/>
                    <a:pt x="4926330" y="0"/>
                    <a:pt x="3175000" y="0"/>
                  </a:cubicBezTo>
                  <a:close/>
                  <a:moveTo>
                    <a:pt x="3175000" y="5833110"/>
                  </a:moveTo>
                  <a:cubicBezTo>
                    <a:pt x="1709420" y="5833110"/>
                    <a:pt x="516890" y="4640580"/>
                    <a:pt x="516890" y="3175000"/>
                  </a:cubicBezTo>
                  <a:cubicBezTo>
                    <a:pt x="516890" y="1709420"/>
                    <a:pt x="1709420" y="516890"/>
                    <a:pt x="3175000" y="516890"/>
                  </a:cubicBezTo>
                  <a:cubicBezTo>
                    <a:pt x="4640580" y="516890"/>
                    <a:pt x="5833110" y="1709420"/>
                    <a:pt x="5833110" y="3175000"/>
                  </a:cubicBezTo>
                  <a:cubicBezTo>
                    <a:pt x="5833110" y="4640580"/>
                    <a:pt x="4640580" y="5833110"/>
                    <a:pt x="3175000" y="5833110"/>
                  </a:cubicBezTo>
                  <a:close/>
                </a:path>
              </a:pathLst>
            </a:custGeom>
            <a:solidFill>
              <a:srgbClr val="0EA2DD"/>
            </a:solidFill>
          </p:spPr>
          <p:txBody>
            <a:bodyPr/>
            <a:lstStyle/>
            <a:p>
              <a:endParaRPr lang="en-ZA"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4983686" y="6982686"/>
            <a:ext cx="5660722" cy="5660722"/>
            <a:chOff x="0" y="0"/>
            <a:chExt cx="6350000" cy="63500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EA2DD"/>
            </a:solidFill>
          </p:spPr>
          <p:txBody>
            <a:bodyPr/>
            <a:lstStyle/>
            <a:p>
              <a:endParaRPr lang="en-ZA"/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-3069138" y="-3020699"/>
            <a:ext cx="5660722" cy="5660722"/>
            <a:chOff x="0" y="0"/>
            <a:chExt cx="6350000" cy="6350000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ED6022"/>
            </a:solidFill>
          </p:spPr>
          <p:txBody>
            <a:bodyPr/>
            <a:lstStyle/>
            <a:p>
              <a:endParaRPr lang="en-ZA"/>
            </a:p>
          </p:txBody>
        </p:sp>
      </p:grpSp>
      <p:grpSp>
        <p:nvGrpSpPr>
          <p:cNvPr id="12" name="Group 12"/>
          <p:cNvGrpSpPr/>
          <p:nvPr/>
        </p:nvGrpSpPr>
        <p:grpSpPr>
          <a:xfrm>
            <a:off x="9144000" y="2528958"/>
            <a:ext cx="542713" cy="542713"/>
            <a:chOff x="0" y="0"/>
            <a:chExt cx="6350000" cy="6350000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0EA2DD"/>
            </a:solidFill>
          </p:spPr>
          <p:txBody>
            <a:bodyPr/>
            <a:lstStyle/>
            <a:p>
              <a:endParaRPr lang="en-ZA"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10013288" y="2528958"/>
            <a:ext cx="542713" cy="542713"/>
            <a:chOff x="0" y="0"/>
            <a:chExt cx="6350000" cy="6350000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ED6022"/>
            </a:solidFill>
          </p:spPr>
          <p:txBody>
            <a:bodyPr/>
            <a:lstStyle/>
            <a:p>
              <a:endParaRPr lang="en-ZA"/>
            </a:p>
          </p:txBody>
        </p:sp>
      </p:grpSp>
      <p:sp>
        <p:nvSpPr>
          <p:cNvPr id="16" name="TextBox 16"/>
          <p:cNvSpPr txBox="1"/>
          <p:nvPr/>
        </p:nvSpPr>
        <p:spPr>
          <a:xfrm>
            <a:off x="9125222" y="3543300"/>
            <a:ext cx="8620464" cy="350865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pt-BR" sz="3800" dirty="0">
                <a:solidFill>
                  <a:srgbClr val="FFFFFF"/>
                </a:solidFill>
                <a:latin typeface="Arial" pitchFamily="34" charset="0"/>
                <a:ea typeface="Open Sans" panose="020B0606030504020204" pitchFamily="34" charset="0"/>
                <a:cs typeface="Arial" pitchFamily="34" charset="0"/>
                <a:sym typeface="Canva Sans"/>
              </a:rPr>
              <a:t>Um Instrutor tem a oportunidade única de influenciar positivamente o desenvolvimento pessoal de outras pessoas, o que será lembrado por muito tempo depois que os alunos concluírem o treinamento.</a:t>
            </a:r>
            <a:endParaRPr lang="en-US" sz="3800" dirty="0">
              <a:solidFill>
                <a:srgbClr val="FFFFFF"/>
              </a:solidFill>
              <a:latin typeface="Arial" pitchFamily="34" charset="0"/>
              <a:ea typeface="Open Sans" panose="020B0606030504020204" pitchFamily="34" charset="0"/>
              <a:cs typeface="Arial" pitchFamily="34" charset="0"/>
              <a:sym typeface="Canva Sans"/>
            </a:endParaRPr>
          </a:p>
        </p:txBody>
      </p:sp>
    </p:spTree>
    <p:extLst>
      <p:ext uri="{BB962C8B-B14F-4D97-AF65-F5344CB8AC3E}">
        <p14:creationId xmlns:p14="http://schemas.microsoft.com/office/powerpoint/2010/main" val="1958838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051774" y="2841254"/>
            <a:ext cx="588716" cy="588716"/>
            <a:chOff x="0" y="0"/>
            <a:chExt cx="812800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EA2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ZA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76200" y="0"/>
              <a:ext cx="660400" cy="736600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ctr">
                <a:lnSpc>
                  <a:spcPts val="2520"/>
                </a:lnSpc>
              </a:pPr>
              <a:endParaRPr lang="en-US" sz="2100" spc="-63" dirty="0">
                <a:solidFill>
                  <a:srgbClr val="1A0350"/>
                </a:solidFill>
                <a:latin typeface="Mont Bold"/>
                <a:ea typeface="Mont Bold"/>
                <a:cs typeface="Mont Bold"/>
                <a:sym typeface="Mont Bold"/>
              </a:endParaRPr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014217" y="4084130"/>
            <a:ext cx="588716" cy="588716"/>
            <a:chOff x="0" y="0"/>
            <a:chExt cx="812800" cy="8128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EA2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ZA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76200" y="0"/>
              <a:ext cx="660400" cy="736600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marL="0" lvl="0" indent="0" algn="ctr">
                <a:lnSpc>
                  <a:spcPts val="2520"/>
                </a:lnSpc>
                <a:spcBef>
                  <a:spcPct val="0"/>
                </a:spcBef>
              </a:pPr>
              <a:endParaRPr lang="en-US" sz="2100" u="none" strike="noStrike" spc="96" dirty="0">
                <a:solidFill>
                  <a:srgbClr val="1A0350"/>
                </a:solidFill>
                <a:latin typeface="Mont Bold"/>
                <a:ea typeface="Mont Bold"/>
                <a:cs typeface="Mont Bold"/>
                <a:sym typeface="Mont Bold"/>
              </a:endParaRPr>
            </a:p>
          </p:txBody>
        </p:sp>
      </p:grpSp>
      <p:sp>
        <p:nvSpPr>
          <p:cNvPr id="20" name="AutoShape 20"/>
          <p:cNvSpPr/>
          <p:nvPr/>
        </p:nvSpPr>
        <p:spPr>
          <a:xfrm flipV="1">
            <a:off x="0" y="2457868"/>
            <a:ext cx="16230600" cy="0"/>
          </a:xfrm>
          <a:prstGeom prst="line">
            <a:avLst/>
          </a:prstGeom>
          <a:ln w="19050" cap="flat">
            <a:solidFill>
              <a:srgbClr val="0EA2DD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ZA"/>
          </a:p>
        </p:txBody>
      </p:sp>
      <p:sp>
        <p:nvSpPr>
          <p:cNvPr id="21" name="Freeform 21"/>
          <p:cNvSpPr/>
          <p:nvPr/>
        </p:nvSpPr>
        <p:spPr>
          <a:xfrm>
            <a:off x="14237685" y="8586750"/>
            <a:ext cx="4050315" cy="1640377"/>
          </a:xfrm>
          <a:custGeom>
            <a:avLst/>
            <a:gdLst/>
            <a:ahLst/>
            <a:cxnLst/>
            <a:rect l="l" t="t" r="r" b="b"/>
            <a:pathLst>
              <a:path w="4050315" h="1640377">
                <a:moveTo>
                  <a:pt x="0" y="0"/>
                </a:moveTo>
                <a:lnTo>
                  <a:pt x="4050315" y="0"/>
                </a:lnTo>
                <a:lnTo>
                  <a:pt x="4050315" y="1640378"/>
                </a:lnTo>
                <a:lnTo>
                  <a:pt x="0" y="1640378"/>
                </a:lnTo>
                <a:lnTo>
                  <a:pt x="0" y="0"/>
                </a:lnTo>
                <a:close/>
              </a:path>
            </a:pathLst>
          </a:custGeom>
          <a:blipFill>
            <a:blip r:embed="rId2" cstate="print"/>
            <a:stretch>
              <a:fillRect/>
            </a:stretch>
          </a:blipFill>
        </p:spPr>
        <p:txBody>
          <a:bodyPr/>
          <a:lstStyle/>
          <a:p>
            <a:endParaRPr lang="en-ZA"/>
          </a:p>
        </p:txBody>
      </p:sp>
      <p:sp>
        <p:nvSpPr>
          <p:cNvPr id="22" name="TextBox 22"/>
          <p:cNvSpPr txBox="1"/>
          <p:nvPr/>
        </p:nvSpPr>
        <p:spPr>
          <a:xfrm>
            <a:off x="1014217" y="655465"/>
            <a:ext cx="16705935" cy="12241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0300"/>
              </a:lnSpc>
            </a:pPr>
            <a:r>
              <a:rPr lang="en-US" sz="8000" b="1" spc="463" dirty="0" err="1">
                <a:solidFill>
                  <a:srgbClr val="F16122"/>
                </a:solidFill>
                <a:latin typeface="Arial" pitchFamily="34" charset="0"/>
                <a:ea typeface="Open Sans" panose="020B0606030504020204" pitchFamily="34" charset="0"/>
                <a:cs typeface="Arial" pitchFamily="34" charset="0"/>
                <a:sym typeface="Mont Bold"/>
              </a:rPr>
              <a:t>Requisitos</a:t>
            </a:r>
            <a:r>
              <a:rPr lang="en-US" sz="8000" b="1" spc="463" dirty="0">
                <a:solidFill>
                  <a:srgbClr val="F16122"/>
                </a:solidFill>
                <a:latin typeface="Arial" pitchFamily="34" charset="0"/>
                <a:ea typeface="Open Sans" panose="020B0606030504020204" pitchFamily="34" charset="0"/>
                <a:cs typeface="Arial" pitchFamily="34" charset="0"/>
                <a:sym typeface="Mont Bold"/>
              </a:rPr>
              <a:t> </a:t>
            </a:r>
            <a:r>
              <a:rPr lang="en-US" sz="8000" b="1" spc="463" dirty="0" err="1">
                <a:solidFill>
                  <a:srgbClr val="F16122"/>
                </a:solidFill>
                <a:latin typeface="Arial" pitchFamily="34" charset="0"/>
                <a:ea typeface="Open Sans" panose="020B0606030504020204" pitchFamily="34" charset="0"/>
                <a:cs typeface="Arial" pitchFamily="34" charset="0"/>
                <a:sym typeface="Mont Bold"/>
              </a:rPr>
              <a:t>Éticos</a:t>
            </a:r>
            <a:r>
              <a:rPr lang="en-US" sz="8000" b="1" spc="463" dirty="0">
                <a:solidFill>
                  <a:srgbClr val="F16122"/>
                </a:solidFill>
                <a:latin typeface="Arial" pitchFamily="34" charset="0"/>
                <a:ea typeface="Open Sans" panose="020B0606030504020204" pitchFamily="34" charset="0"/>
                <a:cs typeface="Arial" pitchFamily="34" charset="0"/>
                <a:sym typeface="Mont Bold"/>
              </a:rPr>
              <a:t> </a:t>
            </a:r>
            <a:r>
              <a:rPr lang="en-US" sz="4000" b="1" spc="463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Mont Bold"/>
              </a:rPr>
              <a:t>		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1850058" y="2989936"/>
            <a:ext cx="16230600" cy="4616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>
              <a:lnSpc>
                <a:spcPts val="3599"/>
              </a:lnSpc>
              <a:spcBef>
                <a:spcPct val="0"/>
              </a:spcBef>
            </a:pPr>
            <a:r>
              <a:rPr lang="pt-BR" sz="3400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Cumpre consistentemente o </a:t>
            </a:r>
            <a:r>
              <a:rPr lang="pt-BR" sz="3400" spc="137" dirty="0" err="1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RGDS</a:t>
            </a:r>
            <a:r>
              <a:rPr lang="pt-BR" sz="3400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 e as leis locais.</a:t>
            </a:r>
            <a:endParaRPr lang="en-US" sz="3400" spc="137" dirty="0">
              <a:solidFill>
                <a:srgbClr val="FFFFFF"/>
              </a:solidFill>
              <a:latin typeface="Arial" pitchFamily="34" charset="0"/>
              <a:ea typeface="Open Sans Semibold" panose="020B0606030504020204" pitchFamily="34" charset="0"/>
              <a:cs typeface="Arial" pitchFamily="34" charset="0"/>
              <a:sym typeface="Cerebri Bold"/>
            </a:endParaRPr>
          </a:p>
        </p:txBody>
      </p:sp>
      <p:sp>
        <p:nvSpPr>
          <p:cNvPr id="24" name="TextBox 24"/>
          <p:cNvSpPr txBox="1"/>
          <p:nvPr/>
        </p:nvSpPr>
        <p:spPr>
          <a:xfrm>
            <a:off x="1839172" y="4155989"/>
            <a:ext cx="16448828" cy="92333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>
              <a:lnSpc>
                <a:spcPts val="3599"/>
              </a:lnSpc>
              <a:spcBef>
                <a:spcPct val="0"/>
              </a:spcBef>
            </a:pPr>
            <a:r>
              <a:rPr lang="pt-BR" sz="3400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Mantem relacionamentos Profissionais com concorrentes, colegas do setor e clientes.</a:t>
            </a:r>
            <a:endParaRPr lang="en-US" sz="3400" spc="137" dirty="0">
              <a:solidFill>
                <a:srgbClr val="FFFFFF"/>
              </a:solidFill>
              <a:latin typeface="Arial" pitchFamily="34" charset="0"/>
              <a:ea typeface="Open Sans Semibold" panose="020B0606030504020204" pitchFamily="34" charset="0"/>
              <a:cs typeface="Arial" pitchFamily="34" charset="0"/>
              <a:sym typeface="Cerebri Bold"/>
            </a:endParaRPr>
          </a:p>
        </p:txBody>
      </p:sp>
      <p:sp>
        <p:nvSpPr>
          <p:cNvPr id="29" name="AutoShape 29"/>
          <p:cNvSpPr/>
          <p:nvPr/>
        </p:nvSpPr>
        <p:spPr>
          <a:xfrm flipV="1">
            <a:off x="2548144" y="2276047"/>
            <a:ext cx="16230600" cy="0"/>
          </a:xfrm>
          <a:prstGeom prst="line">
            <a:avLst/>
          </a:prstGeom>
          <a:ln w="19050" cap="flat">
            <a:solidFill>
              <a:srgbClr val="ED602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ZA"/>
          </a:p>
        </p:txBody>
      </p:sp>
      <p:sp>
        <p:nvSpPr>
          <p:cNvPr id="30" name="AutoShape 30"/>
          <p:cNvSpPr/>
          <p:nvPr/>
        </p:nvSpPr>
        <p:spPr>
          <a:xfrm flipV="1">
            <a:off x="-1810702" y="9596781"/>
            <a:ext cx="16230600" cy="0"/>
          </a:xfrm>
          <a:prstGeom prst="line">
            <a:avLst/>
          </a:prstGeom>
          <a:ln w="19050" cap="flat">
            <a:solidFill>
              <a:srgbClr val="ED602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ZA"/>
          </a:p>
        </p:txBody>
      </p:sp>
      <p:sp>
        <p:nvSpPr>
          <p:cNvPr id="31" name="AutoShape 31"/>
          <p:cNvSpPr/>
          <p:nvPr/>
        </p:nvSpPr>
        <p:spPr>
          <a:xfrm flipV="1">
            <a:off x="-3487421" y="9789994"/>
            <a:ext cx="16230600" cy="0"/>
          </a:xfrm>
          <a:prstGeom prst="line">
            <a:avLst/>
          </a:prstGeom>
          <a:ln w="19050" cap="flat">
            <a:solidFill>
              <a:srgbClr val="0EA2DD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ZA"/>
          </a:p>
        </p:txBody>
      </p:sp>
      <p:grpSp>
        <p:nvGrpSpPr>
          <p:cNvPr id="32" name="Group 32"/>
          <p:cNvGrpSpPr/>
          <p:nvPr/>
        </p:nvGrpSpPr>
        <p:grpSpPr>
          <a:xfrm>
            <a:off x="1016503" y="5630301"/>
            <a:ext cx="588716" cy="588716"/>
            <a:chOff x="0" y="0"/>
            <a:chExt cx="812800" cy="812800"/>
          </a:xfrm>
        </p:grpSpPr>
        <p:sp>
          <p:nvSpPr>
            <p:cNvPr id="33" name="Freeform 3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EA2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ZA"/>
            </a:p>
          </p:txBody>
        </p:sp>
        <p:sp>
          <p:nvSpPr>
            <p:cNvPr id="34" name="TextBox 34"/>
            <p:cNvSpPr txBox="1"/>
            <p:nvPr/>
          </p:nvSpPr>
          <p:spPr>
            <a:xfrm>
              <a:off x="76200" y="0"/>
              <a:ext cx="660400" cy="736600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marL="0" lvl="0" indent="0" algn="ctr">
                <a:lnSpc>
                  <a:spcPts val="2520"/>
                </a:lnSpc>
                <a:spcBef>
                  <a:spcPct val="0"/>
                </a:spcBef>
              </a:pPr>
              <a:endParaRPr lang="en-US" sz="2100" u="none" strike="noStrike" spc="96" dirty="0">
                <a:solidFill>
                  <a:srgbClr val="1A0350"/>
                </a:solidFill>
                <a:latin typeface="Mont Bold"/>
                <a:ea typeface="Mont Bold"/>
                <a:cs typeface="Mont Bold"/>
                <a:sym typeface="Mont Bold"/>
              </a:endParaRPr>
            </a:p>
          </p:txBody>
        </p:sp>
      </p:grpSp>
      <p:sp>
        <p:nvSpPr>
          <p:cNvPr id="38" name="TextBox 38"/>
          <p:cNvSpPr txBox="1"/>
          <p:nvPr/>
        </p:nvSpPr>
        <p:spPr>
          <a:xfrm>
            <a:off x="1821968" y="5780395"/>
            <a:ext cx="16085033" cy="4616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>
              <a:lnSpc>
                <a:spcPts val="3599"/>
              </a:lnSpc>
              <a:spcBef>
                <a:spcPct val="0"/>
              </a:spcBef>
            </a:pPr>
            <a:r>
              <a:rPr lang="pt-BR" sz="3400" spc="137" dirty="0" err="1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Mantem</a:t>
            </a:r>
            <a:r>
              <a:rPr lang="pt-BR" sz="3400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 a associação com a </a:t>
            </a:r>
            <a:r>
              <a:rPr lang="pt-BR" sz="3400" spc="137" dirty="0" err="1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RAID</a:t>
            </a:r>
            <a:r>
              <a:rPr lang="pt-BR" sz="3400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 atualizada.</a:t>
            </a:r>
            <a:endParaRPr lang="en-US" sz="3400" spc="137" dirty="0">
              <a:solidFill>
                <a:srgbClr val="FFFFFF"/>
              </a:solidFill>
              <a:latin typeface="Arial" pitchFamily="34" charset="0"/>
              <a:ea typeface="Open Sans Semibold" panose="020B0606030504020204" pitchFamily="34" charset="0"/>
              <a:cs typeface="Arial" pitchFamily="34" charset="0"/>
              <a:sym typeface="Cerebri Bold"/>
            </a:endParaRPr>
          </a:p>
        </p:txBody>
      </p:sp>
      <p:grpSp>
        <p:nvGrpSpPr>
          <p:cNvPr id="44" name="Group 32">
            <a:extLst>
              <a:ext uri="{FF2B5EF4-FFF2-40B4-BE49-F238E27FC236}">
                <a16:creationId xmlns:a16="http://schemas.microsoft.com/office/drawing/2014/main" id="{13485402-B721-E159-26BB-361289A41C05}"/>
              </a:ext>
            </a:extLst>
          </p:cNvPr>
          <p:cNvGrpSpPr/>
          <p:nvPr/>
        </p:nvGrpSpPr>
        <p:grpSpPr>
          <a:xfrm>
            <a:off x="1016187" y="6951928"/>
            <a:ext cx="588716" cy="588716"/>
            <a:chOff x="0" y="0"/>
            <a:chExt cx="812800" cy="812800"/>
          </a:xfrm>
        </p:grpSpPr>
        <p:sp>
          <p:nvSpPr>
            <p:cNvPr id="45" name="Freeform 33">
              <a:extLst>
                <a:ext uri="{FF2B5EF4-FFF2-40B4-BE49-F238E27FC236}">
                  <a16:creationId xmlns:a16="http://schemas.microsoft.com/office/drawing/2014/main" id="{48FADFA9-2B9C-3F77-E99C-F2A1F2BDB30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EA2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ZA"/>
            </a:p>
          </p:txBody>
        </p:sp>
        <p:sp>
          <p:nvSpPr>
            <p:cNvPr id="46" name="TextBox 34">
              <a:extLst>
                <a:ext uri="{FF2B5EF4-FFF2-40B4-BE49-F238E27FC236}">
                  <a16:creationId xmlns:a16="http://schemas.microsoft.com/office/drawing/2014/main" id="{786F67FD-1F2A-7C07-4509-B0D00C38278C}"/>
                </a:ext>
              </a:extLst>
            </p:cNvPr>
            <p:cNvSpPr txBox="1"/>
            <p:nvPr/>
          </p:nvSpPr>
          <p:spPr>
            <a:xfrm>
              <a:off x="76200" y="0"/>
              <a:ext cx="660400" cy="736600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marL="0" lvl="0" indent="0" algn="ctr">
                <a:lnSpc>
                  <a:spcPts val="2520"/>
                </a:lnSpc>
                <a:spcBef>
                  <a:spcPct val="0"/>
                </a:spcBef>
              </a:pPr>
              <a:endParaRPr lang="en-US" sz="2100" u="none" strike="noStrike" spc="96" dirty="0">
                <a:solidFill>
                  <a:srgbClr val="1A0350"/>
                </a:solidFill>
                <a:latin typeface="Mont Bold"/>
                <a:ea typeface="Mont Bold"/>
                <a:cs typeface="Mont Bold"/>
                <a:sym typeface="Mont Bold"/>
              </a:endParaRPr>
            </a:p>
          </p:txBody>
        </p:sp>
      </p:grpSp>
      <p:sp>
        <p:nvSpPr>
          <p:cNvPr id="62" name="TextBox 38">
            <a:extLst>
              <a:ext uri="{FF2B5EF4-FFF2-40B4-BE49-F238E27FC236}">
                <a16:creationId xmlns:a16="http://schemas.microsoft.com/office/drawing/2014/main" id="{3AB8DDE7-1FC6-B1A1-E6E1-197569282AB4}"/>
              </a:ext>
            </a:extLst>
          </p:cNvPr>
          <p:cNvSpPr txBox="1"/>
          <p:nvPr/>
        </p:nvSpPr>
        <p:spPr>
          <a:xfrm>
            <a:off x="1839172" y="7026425"/>
            <a:ext cx="15898184" cy="4616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>
              <a:lnSpc>
                <a:spcPts val="3599"/>
              </a:lnSpc>
              <a:spcBef>
                <a:spcPct val="0"/>
              </a:spcBef>
            </a:pPr>
            <a:r>
              <a:rPr lang="pt-BR" sz="3400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Opera de forma legal e honesta em todas as negociações.</a:t>
            </a:r>
            <a:endParaRPr lang="en-US" sz="3400" spc="137" dirty="0">
              <a:solidFill>
                <a:srgbClr val="FFFFFF"/>
              </a:solidFill>
              <a:latin typeface="Arial" pitchFamily="34" charset="0"/>
              <a:ea typeface="Open Sans Semibold" panose="020B0606030504020204" pitchFamily="34" charset="0"/>
              <a:cs typeface="Arial" pitchFamily="34" charset="0"/>
              <a:sym typeface="Cerebri Bold"/>
            </a:endParaRPr>
          </a:p>
        </p:txBody>
      </p:sp>
      <p:grpSp>
        <p:nvGrpSpPr>
          <p:cNvPr id="8" name="Group 32">
            <a:extLst>
              <a:ext uri="{FF2B5EF4-FFF2-40B4-BE49-F238E27FC236}">
                <a16:creationId xmlns:a16="http://schemas.microsoft.com/office/drawing/2014/main" id="{55999FFF-9130-FF0E-98CF-EBA3C5D4D9BF}"/>
              </a:ext>
            </a:extLst>
          </p:cNvPr>
          <p:cNvGrpSpPr/>
          <p:nvPr/>
        </p:nvGrpSpPr>
        <p:grpSpPr>
          <a:xfrm>
            <a:off x="1016506" y="8256177"/>
            <a:ext cx="588716" cy="588716"/>
            <a:chOff x="0" y="0"/>
            <a:chExt cx="812800" cy="812800"/>
          </a:xfrm>
        </p:grpSpPr>
        <p:sp>
          <p:nvSpPr>
            <p:cNvPr id="9" name="Freeform 33">
              <a:extLst>
                <a:ext uri="{FF2B5EF4-FFF2-40B4-BE49-F238E27FC236}">
                  <a16:creationId xmlns:a16="http://schemas.microsoft.com/office/drawing/2014/main" id="{2DEC1A91-3178-C807-DB53-DC4E54C1369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EA2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ZA"/>
            </a:p>
          </p:txBody>
        </p:sp>
        <p:sp>
          <p:nvSpPr>
            <p:cNvPr id="10" name="TextBox 34">
              <a:extLst>
                <a:ext uri="{FF2B5EF4-FFF2-40B4-BE49-F238E27FC236}">
                  <a16:creationId xmlns:a16="http://schemas.microsoft.com/office/drawing/2014/main" id="{CE72D078-A32A-3214-71D6-633C91B30CE1}"/>
                </a:ext>
              </a:extLst>
            </p:cNvPr>
            <p:cNvSpPr txBox="1"/>
            <p:nvPr/>
          </p:nvSpPr>
          <p:spPr>
            <a:xfrm>
              <a:off x="76200" y="0"/>
              <a:ext cx="660400" cy="736600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marL="0" lvl="0" indent="0" algn="ctr">
                <a:lnSpc>
                  <a:spcPts val="2520"/>
                </a:lnSpc>
                <a:spcBef>
                  <a:spcPct val="0"/>
                </a:spcBef>
              </a:pPr>
              <a:endParaRPr lang="en-US" sz="2100" u="none" strike="noStrike" spc="96" dirty="0">
                <a:solidFill>
                  <a:srgbClr val="1A0350"/>
                </a:solidFill>
                <a:latin typeface="Mont Bold"/>
                <a:ea typeface="Mont Bold"/>
                <a:cs typeface="Mont Bold"/>
                <a:sym typeface="Mont Bold"/>
              </a:endParaRPr>
            </a:p>
          </p:txBody>
        </p:sp>
      </p:grpSp>
      <p:sp>
        <p:nvSpPr>
          <p:cNvPr id="11" name="TextBox 38">
            <a:extLst>
              <a:ext uri="{FF2B5EF4-FFF2-40B4-BE49-F238E27FC236}">
                <a16:creationId xmlns:a16="http://schemas.microsoft.com/office/drawing/2014/main" id="{85B264D0-2D77-1482-1FC5-908F351998ED}"/>
              </a:ext>
            </a:extLst>
          </p:cNvPr>
          <p:cNvSpPr txBox="1"/>
          <p:nvPr/>
        </p:nvSpPr>
        <p:spPr>
          <a:xfrm>
            <a:off x="1850058" y="8317334"/>
            <a:ext cx="16085033" cy="92333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>
              <a:lnSpc>
                <a:spcPts val="3599"/>
              </a:lnSpc>
              <a:spcBef>
                <a:spcPct val="0"/>
              </a:spcBef>
            </a:pPr>
            <a:r>
              <a:rPr lang="pt-BR" sz="3400" spc="137" dirty="0">
                <a:solidFill>
                  <a:srgbClr val="FFFFFF"/>
                </a:solidFill>
                <a:latin typeface="Arial" pitchFamily="34" charset="0"/>
                <a:ea typeface="Open Sans Semibold" panose="020B0606030504020204" pitchFamily="34" charset="0"/>
                <a:cs typeface="Arial" pitchFamily="34" charset="0"/>
                <a:sym typeface="Cerebri Bold"/>
              </a:rPr>
              <a:t>Fornecer um dever de cuidado que uma pessoa razoável esperaria em condições razoáveis.</a:t>
            </a:r>
            <a:endParaRPr lang="en-US" sz="3400" spc="137" dirty="0">
              <a:solidFill>
                <a:srgbClr val="FFFFFF"/>
              </a:solidFill>
              <a:latin typeface="Arial" pitchFamily="34" charset="0"/>
              <a:ea typeface="Open Sans Semibold" panose="020B0606030504020204" pitchFamily="34" charset="0"/>
              <a:cs typeface="Arial" pitchFamily="34" charset="0"/>
              <a:sym typeface="Cerebri Bold"/>
            </a:endParaRPr>
          </a:p>
        </p:txBody>
      </p:sp>
    </p:spTree>
    <p:extLst>
      <p:ext uri="{BB962C8B-B14F-4D97-AF65-F5344CB8AC3E}">
        <p14:creationId xmlns:p14="http://schemas.microsoft.com/office/powerpoint/2010/main" val="2716332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38" grpId="0"/>
      <p:bldP spid="62" grpId="0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575</Words>
  <Application>Microsoft Office PowerPoint</Application>
  <PresentationFormat>Personalizar</PresentationFormat>
  <Paragraphs>80</Paragraphs>
  <Slides>15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23" baseType="lpstr">
      <vt:lpstr>Arial</vt:lpstr>
      <vt:lpstr>Mont Bold</vt:lpstr>
      <vt:lpstr>Open Sans Semibold</vt:lpstr>
      <vt:lpstr>Calibri</vt:lpstr>
      <vt:lpstr>Aptos</vt:lpstr>
      <vt:lpstr>Open Sans</vt:lpstr>
      <vt:lpstr>Open Sans Bold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Copy of RAID MARKETING 2</dc:title>
  <dc:creator>Keryn van der Walt</dc:creator>
  <cp:lastModifiedBy>CARLOS DE MORAIS</cp:lastModifiedBy>
  <cp:revision>19</cp:revision>
  <dcterms:created xsi:type="dcterms:W3CDTF">2006-08-16T00:00:00Z</dcterms:created>
  <dcterms:modified xsi:type="dcterms:W3CDTF">2025-10-13T19:20:42Z</dcterms:modified>
  <dc:identifier>DAGNKOLPfxM</dc:identifier>
</cp:coreProperties>
</file>