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0" r:id="rId17"/>
    <p:sldId id="391" r:id="rId18"/>
    <p:sldId id="392" r:id="rId19"/>
    <p:sldId id="393" r:id="rId20"/>
    <p:sldId id="394" r:id="rId21"/>
    <p:sldId id="329" r:id="rId22"/>
    <p:sldId id="263" r:id="rId23"/>
  </p:sldIdLst>
  <p:sldSz cx="18288000" cy="10287000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905A4-064D-402C-BAE7-FF544C84C9B8}" v="2" dt="2025-10-13T18:57:51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45" d="100"/>
          <a:sy n="45" d="100"/>
        </p:scale>
        <p:origin x="845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9:07:28.583" v="79" actId="207"/>
      <pc:docMkLst>
        <pc:docMk/>
      </pc:docMkLst>
      <pc:sldChg chg="modSp mod">
        <pc:chgData name="CARLOS DE MORAIS" userId="82fa4c73a48e354f" providerId="LiveId" clId="{2AC0B3E1-B9F7-4355-9ED6-699F51EE0FAE}" dt="2025-10-13T18:53:12.702" v="1" actId="1076"/>
        <pc:sldMkLst>
          <pc:docMk/>
          <pc:sldMk cId="0" sldId="256"/>
        </pc:sldMkLst>
        <pc:spChg chg="mod">
          <ac:chgData name="CARLOS DE MORAIS" userId="82fa4c73a48e354f" providerId="LiveId" clId="{2AC0B3E1-B9F7-4355-9ED6-699F51EE0FAE}" dt="2025-10-13T18:53:12.702" v="1" actId="1076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06:47.426" v="63" actId="207"/>
        <pc:sldMkLst>
          <pc:docMk/>
          <pc:sldMk cId="210969712" sldId="375"/>
        </pc:sldMkLst>
        <pc:spChg chg="mod">
          <ac:chgData name="CARLOS DE MORAIS" userId="82fa4c73a48e354f" providerId="LiveId" clId="{2AC0B3E1-B9F7-4355-9ED6-699F51EE0FAE}" dt="2025-10-13T18:53:30.954" v="6" actId="20577"/>
          <ac:spMkLst>
            <pc:docMk/>
            <pc:sldMk cId="210969712" sldId="375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54:39.232" v="7" actId="1076"/>
          <ac:spMkLst>
            <pc:docMk/>
            <pc:sldMk cId="210969712" sldId="375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9:06:47.426" v="63" actId="207"/>
          <ac:spMkLst>
            <pc:docMk/>
            <pc:sldMk cId="210969712" sldId="375"/>
            <ac:spMk id="38" creationId="{EF01D00D-13E4-265C-AF04-B0CCBD129745}"/>
          </ac:spMkLst>
        </pc:spChg>
      </pc:sldChg>
      <pc:sldChg chg="addSp delSp modSp mod">
        <pc:chgData name="CARLOS DE MORAIS" userId="82fa4c73a48e354f" providerId="LiveId" clId="{2AC0B3E1-B9F7-4355-9ED6-699F51EE0FAE}" dt="2025-10-13T18:55:22.257" v="12" actId="1076"/>
        <pc:sldMkLst>
          <pc:docMk/>
          <pc:sldMk cId="2454135752" sldId="376"/>
        </pc:sldMkLst>
        <pc:spChg chg="add mod">
          <ac:chgData name="CARLOS DE MORAIS" userId="82fa4c73a48e354f" providerId="LiveId" clId="{2AC0B3E1-B9F7-4355-9ED6-699F51EE0FAE}" dt="2025-10-13T18:54:54.501" v="9"/>
          <ac:spMkLst>
            <pc:docMk/>
            <pc:sldMk cId="2454135752" sldId="376"/>
            <ac:spMk id="2" creationId="{0634550C-0EC3-2B21-D931-23ADFF8DA93D}"/>
          </ac:spMkLst>
        </pc:spChg>
        <pc:spChg chg="mod">
          <ac:chgData name="CARLOS DE MORAIS" userId="82fa4c73a48e354f" providerId="LiveId" clId="{2AC0B3E1-B9F7-4355-9ED6-699F51EE0FAE}" dt="2025-10-13T18:55:22.257" v="12" actId="1076"/>
          <ac:spMkLst>
            <pc:docMk/>
            <pc:sldMk cId="2454135752" sldId="376"/>
            <ac:spMk id="6" creationId="{00000000-0000-0000-0000-000000000000}"/>
          </ac:spMkLst>
        </pc:spChg>
        <pc:spChg chg="del">
          <ac:chgData name="CARLOS DE MORAIS" userId="82fa4c73a48e354f" providerId="LiveId" clId="{2AC0B3E1-B9F7-4355-9ED6-699F51EE0FAE}" dt="2025-10-13T18:54:52.789" v="8" actId="478"/>
          <ac:spMkLst>
            <pc:docMk/>
            <pc:sldMk cId="2454135752" sldId="376"/>
            <ac:spMk id="34" creationId="{7D8F9ACF-13AB-3909-BB1E-D5490C7F4ED7}"/>
          </ac:spMkLst>
        </pc:spChg>
      </pc:sldChg>
      <pc:sldChg chg="modSp mod">
        <pc:chgData name="CARLOS DE MORAIS" userId="82fa4c73a48e354f" providerId="LiveId" clId="{2AC0B3E1-B9F7-4355-9ED6-699F51EE0FAE}" dt="2025-10-13T18:55:34.004" v="13" actId="113"/>
        <pc:sldMkLst>
          <pc:docMk/>
          <pc:sldMk cId="2513757565" sldId="377"/>
        </pc:sldMkLst>
        <pc:spChg chg="mod">
          <ac:chgData name="CARLOS DE MORAIS" userId="82fa4c73a48e354f" providerId="LiveId" clId="{2AC0B3E1-B9F7-4355-9ED6-699F51EE0FAE}" dt="2025-10-13T18:55:34.004" v="13" actId="113"/>
          <ac:spMkLst>
            <pc:docMk/>
            <pc:sldMk cId="2513757565" sldId="377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8:55:50.471" v="14" actId="113"/>
        <pc:sldMkLst>
          <pc:docMk/>
          <pc:sldMk cId="4020623158" sldId="378"/>
        </pc:sldMkLst>
        <pc:spChg chg="mod">
          <ac:chgData name="CARLOS DE MORAIS" userId="82fa4c73a48e354f" providerId="LiveId" clId="{2AC0B3E1-B9F7-4355-9ED6-699F51EE0FAE}" dt="2025-10-13T18:55:50.471" v="14" actId="113"/>
          <ac:spMkLst>
            <pc:docMk/>
            <pc:sldMk cId="4020623158" sldId="378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8:56:02.785" v="15" actId="113"/>
        <pc:sldMkLst>
          <pc:docMk/>
          <pc:sldMk cId="2291134616" sldId="379"/>
        </pc:sldMkLst>
        <pc:spChg chg="mod">
          <ac:chgData name="CARLOS DE MORAIS" userId="82fa4c73a48e354f" providerId="LiveId" clId="{2AC0B3E1-B9F7-4355-9ED6-699F51EE0FAE}" dt="2025-10-13T18:56:02.785" v="15" actId="113"/>
          <ac:spMkLst>
            <pc:docMk/>
            <pc:sldMk cId="2291134616" sldId="379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8:56:39.167" v="20" actId="20577"/>
        <pc:sldMkLst>
          <pc:docMk/>
          <pc:sldMk cId="452069278" sldId="380"/>
        </pc:sldMkLst>
        <pc:spChg chg="mod">
          <ac:chgData name="CARLOS DE MORAIS" userId="82fa4c73a48e354f" providerId="LiveId" clId="{2AC0B3E1-B9F7-4355-9ED6-699F51EE0FAE}" dt="2025-10-13T18:56:39.167" v="20" actId="20577"/>
          <ac:spMkLst>
            <pc:docMk/>
            <pc:sldMk cId="452069278" sldId="380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8:56:47.846" v="21" actId="113"/>
        <pc:sldMkLst>
          <pc:docMk/>
          <pc:sldMk cId="3217390090" sldId="381"/>
        </pc:sldMkLst>
        <pc:spChg chg="mod">
          <ac:chgData name="CARLOS DE MORAIS" userId="82fa4c73a48e354f" providerId="LiveId" clId="{2AC0B3E1-B9F7-4355-9ED6-699F51EE0FAE}" dt="2025-10-13T18:56:47.846" v="21" actId="113"/>
          <ac:spMkLst>
            <pc:docMk/>
            <pc:sldMk cId="3217390090" sldId="381"/>
            <ac:spMk id="20" creationId="{87943CBB-7053-282F-F250-80F453E9F596}"/>
          </ac:spMkLst>
        </pc:spChg>
      </pc:sldChg>
      <pc:sldChg chg="addSp delSp modSp mod">
        <pc:chgData name="CARLOS DE MORAIS" userId="82fa4c73a48e354f" providerId="LiveId" clId="{2AC0B3E1-B9F7-4355-9ED6-699F51EE0FAE}" dt="2025-10-13T18:57:56.115" v="26" actId="1076"/>
        <pc:sldMkLst>
          <pc:docMk/>
          <pc:sldMk cId="2401443060" sldId="382"/>
        </pc:sldMkLst>
        <pc:spChg chg="add mod">
          <ac:chgData name="CARLOS DE MORAIS" userId="82fa4c73a48e354f" providerId="LiveId" clId="{2AC0B3E1-B9F7-4355-9ED6-699F51EE0FAE}" dt="2025-10-13T18:57:51.261" v="25"/>
          <ac:spMkLst>
            <pc:docMk/>
            <pc:sldMk cId="2401443060" sldId="382"/>
            <ac:spMk id="13" creationId="{AC802A58-D2ED-2DCF-B6EA-C3F3DD9E97DC}"/>
          </ac:spMkLst>
        </pc:spChg>
        <pc:spChg chg="mod">
          <ac:chgData name="CARLOS DE MORAIS" userId="82fa4c73a48e354f" providerId="LiveId" clId="{2AC0B3E1-B9F7-4355-9ED6-699F51EE0FAE}" dt="2025-10-13T18:57:56.115" v="26" actId="1076"/>
          <ac:spMkLst>
            <pc:docMk/>
            <pc:sldMk cId="2401443060" sldId="382"/>
            <ac:spMk id="20" creationId="{87943CBB-7053-282F-F250-80F453E9F596}"/>
          </ac:spMkLst>
        </pc:spChg>
        <pc:picChg chg="del mod">
          <ac:chgData name="CARLOS DE MORAIS" userId="82fa4c73a48e354f" providerId="LiveId" clId="{2AC0B3E1-B9F7-4355-9ED6-699F51EE0FAE}" dt="2025-10-13T18:57:49.680" v="24" actId="478"/>
          <ac:picMkLst>
            <pc:docMk/>
            <pc:sldMk cId="2401443060" sldId="382"/>
            <ac:picMk id="2" creationId="{1E2C4F88-3285-8D79-7F92-F5FA3287230B}"/>
          </ac:picMkLst>
        </pc:picChg>
      </pc:sldChg>
      <pc:sldChg chg="modSp mod">
        <pc:chgData name="CARLOS DE MORAIS" userId="82fa4c73a48e354f" providerId="LiveId" clId="{2AC0B3E1-B9F7-4355-9ED6-699F51EE0FAE}" dt="2025-10-13T18:58:14.411" v="27" actId="113"/>
        <pc:sldMkLst>
          <pc:docMk/>
          <pc:sldMk cId="1307788736" sldId="383"/>
        </pc:sldMkLst>
        <pc:spChg chg="mod">
          <ac:chgData name="CARLOS DE MORAIS" userId="82fa4c73a48e354f" providerId="LiveId" clId="{2AC0B3E1-B9F7-4355-9ED6-699F51EE0FAE}" dt="2025-10-13T18:58:14.411" v="27" actId="113"/>
          <ac:spMkLst>
            <pc:docMk/>
            <pc:sldMk cId="1307788736" sldId="383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8:58:39.388" v="30" actId="20577"/>
        <pc:sldMkLst>
          <pc:docMk/>
          <pc:sldMk cId="50770986" sldId="384"/>
        </pc:sldMkLst>
        <pc:spChg chg="mod">
          <ac:chgData name="CARLOS DE MORAIS" userId="82fa4c73a48e354f" providerId="LiveId" clId="{2AC0B3E1-B9F7-4355-9ED6-699F51EE0FAE}" dt="2025-10-13T18:58:39.388" v="30" actId="20577"/>
          <ac:spMkLst>
            <pc:docMk/>
            <pc:sldMk cId="50770986" sldId="384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8:58:55.171" v="31" actId="113"/>
        <pc:sldMkLst>
          <pc:docMk/>
          <pc:sldMk cId="2240677180" sldId="385"/>
        </pc:sldMkLst>
        <pc:spChg chg="mod">
          <ac:chgData name="CARLOS DE MORAIS" userId="82fa4c73a48e354f" providerId="LiveId" clId="{2AC0B3E1-B9F7-4355-9ED6-699F51EE0FAE}" dt="2025-10-13T18:58:55.171" v="31" actId="113"/>
          <ac:spMkLst>
            <pc:docMk/>
            <pc:sldMk cId="2240677180" sldId="385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9:00:52.176" v="34" actId="20577"/>
        <pc:sldMkLst>
          <pc:docMk/>
          <pc:sldMk cId="586571669" sldId="386"/>
        </pc:sldMkLst>
        <pc:spChg chg="mod">
          <ac:chgData name="CARLOS DE MORAIS" userId="82fa4c73a48e354f" providerId="LiveId" clId="{2AC0B3E1-B9F7-4355-9ED6-699F51EE0FAE}" dt="2025-10-13T19:00:52.176" v="34" actId="20577"/>
          <ac:spMkLst>
            <pc:docMk/>
            <pc:sldMk cId="586571669" sldId="386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9:01:12.513" v="37" actId="20577"/>
        <pc:sldMkLst>
          <pc:docMk/>
          <pc:sldMk cId="3145292404" sldId="387"/>
        </pc:sldMkLst>
        <pc:spChg chg="mod">
          <ac:chgData name="CARLOS DE MORAIS" userId="82fa4c73a48e354f" providerId="LiveId" clId="{2AC0B3E1-B9F7-4355-9ED6-699F51EE0FAE}" dt="2025-10-13T19:01:12.513" v="37" actId="20577"/>
          <ac:spMkLst>
            <pc:docMk/>
            <pc:sldMk cId="3145292404" sldId="387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9:07:11.607" v="71" actId="207"/>
        <pc:sldMkLst>
          <pc:docMk/>
          <pc:sldMk cId="232324808" sldId="388"/>
        </pc:sldMkLst>
        <pc:spChg chg="mod">
          <ac:chgData name="CARLOS DE MORAIS" userId="82fa4c73a48e354f" providerId="LiveId" clId="{2AC0B3E1-B9F7-4355-9ED6-699F51EE0FAE}" dt="2025-10-13T19:07:11.607" v="71" actId="207"/>
          <ac:spMkLst>
            <pc:docMk/>
            <pc:sldMk cId="232324808" sldId="388"/>
            <ac:spMk id="2" creationId="{F1F400D5-ECE0-89F9-A083-7D1CC720B084}"/>
          </ac:spMkLst>
        </pc:spChg>
        <pc:spChg chg="mod">
          <ac:chgData name="CARLOS DE MORAIS" userId="82fa4c73a48e354f" providerId="LiveId" clId="{2AC0B3E1-B9F7-4355-9ED6-699F51EE0FAE}" dt="2025-10-13T19:01:26.690" v="40" actId="20577"/>
          <ac:spMkLst>
            <pc:docMk/>
            <pc:sldMk cId="232324808" sldId="388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9:01:45.231" v="43" actId="20577"/>
        <pc:sldMkLst>
          <pc:docMk/>
          <pc:sldMk cId="1197378497" sldId="390"/>
        </pc:sldMkLst>
        <pc:spChg chg="mod">
          <ac:chgData name="CARLOS DE MORAIS" userId="82fa4c73a48e354f" providerId="LiveId" clId="{2AC0B3E1-B9F7-4355-9ED6-699F51EE0FAE}" dt="2025-10-13T19:01:45.231" v="43" actId="20577"/>
          <ac:spMkLst>
            <pc:docMk/>
            <pc:sldMk cId="1197378497" sldId="390"/>
            <ac:spMk id="20" creationId="{19CE80E6-1361-D307-0E1A-B35F2DE01F19}"/>
          </ac:spMkLst>
        </pc:spChg>
      </pc:sldChg>
      <pc:sldChg chg="modSp mod">
        <pc:chgData name="CARLOS DE MORAIS" userId="82fa4c73a48e354f" providerId="LiveId" clId="{2AC0B3E1-B9F7-4355-9ED6-699F51EE0FAE}" dt="2025-10-13T19:02:18.142" v="50" actId="20577"/>
        <pc:sldMkLst>
          <pc:docMk/>
          <pc:sldMk cId="3382384878" sldId="391"/>
        </pc:sldMkLst>
        <pc:spChg chg="mod">
          <ac:chgData name="CARLOS DE MORAIS" userId="82fa4c73a48e354f" providerId="LiveId" clId="{2AC0B3E1-B9F7-4355-9ED6-699F51EE0FAE}" dt="2025-10-13T19:02:18.142" v="50" actId="20577"/>
          <ac:spMkLst>
            <pc:docMk/>
            <pc:sldMk cId="3382384878" sldId="391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9:02:24.433" v="51" actId="113"/>
        <pc:sldMkLst>
          <pc:docMk/>
          <pc:sldMk cId="1029235088" sldId="392"/>
        </pc:sldMkLst>
        <pc:spChg chg="mod">
          <ac:chgData name="CARLOS DE MORAIS" userId="82fa4c73a48e354f" providerId="LiveId" clId="{2AC0B3E1-B9F7-4355-9ED6-699F51EE0FAE}" dt="2025-10-13T19:02:24.433" v="51" actId="113"/>
          <ac:spMkLst>
            <pc:docMk/>
            <pc:sldMk cId="1029235088" sldId="392"/>
            <ac:spMk id="20" creationId="{87943CBB-7053-282F-F250-80F453E9F596}"/>
          </ac:spMkLst>
        </pc:spChg>
      </pc:sldChg>
      <pc:sldChg chg="modSp mod">
        <pc:chgData name="CARLOS DE MORAIS" userId="82fa4c73a48e354f" providerId="LiveId" clId="{2AC0B3E1-B9F7-4355-9ED6-699F51EE0FAE}" dt="2025-10-13T19:07:28.583" v="79" actId="207"/>
        <pc:sldMkLst>
          <pc:docMk/>
          <pc:sldMk cId="4109782085" sldId="393"/>
        </pc:sldMkLst>
        <pc:spChg chg="mod">
          <ac:chgData name="CARLOS DE MORAIS" userId="82fa4c73a48e354f" providerId="LiveId" clId="{2AC0B3E1-B9F7-4355-9ED6-699F51EE0FAE}" dt="2025-10-13T19:07:28.583" v="79" actId="207"/>
          <ac:spMkLst>
            <pc:docMk/>
            <pc:sldMk cId="4109782085" sldId="393"/>
            <ac:spMk id="38" creationId="{EF01D00D-13E4-265C-AF04-B0CCBD129745}"/>
          </ac:spMkLst>
        </pc:spChg>
      </pc:sldChg>
      <pc:sldChg chg="modSp mod">
        <pc:chgData name="CARLOS DE MORAIS" userId="82fa4c73a48e354f" providerId="LiveId" clId="{2AC0B3E1-B9F7-4355-9ED6-699F51EE0FAE}" dt="2025-10-13T19:02:43.556" v="53" actId="113"/>
        <pc:sldMkLst>
          <pc:docMk/>
          <pc:sldMk cId="2617394683" sldId="394"/>
        </pc:sldMkLst>
        <pc:spChg chg="mod">
          <ac:chgData name="CARLOS DE MORAIS" userId="82fa4c73a48e354f" providerId="LiveId" clId="{2AC0B3E1-B9F7-4355-9ED6-699F51EE0FAE}" dt="2025-10-13T19:02:43.556" v="53" actId="113"/>
          <ac:spMkLst>
            <pc:docMk/>
            <pc:sldMk cId="2617394683" sldId="394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59FC-7CBB-4973-8DDA-28AC026D0D95}" type="datetimeFigureOut">
              <a:rPr lang="en-CA" smtClean="0"/>
              <a:pPr/>
              <a:t>2025-10-13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8FD4-A868-4A5A-8112-05FBE422AE3B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0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871192" y="3247792"/>
            <a:ext cx="15171141" cy="41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101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36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/>
            <a:r>
              <a:rPr lang="en-US" sz="7200" b="1" spc="429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Habilidades</a:t>
            </a:r>
            <a:r>
              <a:rPr lang="en-US" sz="72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de </a:t>
            </a:r>
            <a:r>
              <a:rPr lang="en-US" sz="7200" b="1" spc="429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Comunicação</a:t>
            </a:r>
            <a:endParaRPr lang="en-US" sz="72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581636" y="4271406"/>
            <a:ext cx="17830800" cy="2990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Leve em consideração o nível de escolaridade de cada público.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Considere também o que seu público PRECISA extrair da apresentação.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Fale com seu público em uma linguagem relevante ao tema</a:t>
            </a:r>
            <a:r>
              <a:rPr lang="pt-BR" sz="3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3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042E26C8-787D-6B76-6A55-2C1D092B57C5}"/>
              </a:ext>
            </a:extLst>
          </p:cNvPr>
          <p:cNvSpPr txBox="1"/>
          <p:nvPr/>
        </p:nvSpPr>
        <p:spPr>
          <a:xfrm>
            <a:off x="603407" y="3380699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SELEÇÃO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IDIOMA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30778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83245" y="6121230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228600" y="4176942"/>
            <a:ext cx="17830800" cy="2270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Alunos de águas abertas não precisam saber sobre os perigos da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contradifusão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isobárica, da mesma forma que um aluno de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Trimix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não precisa ouvir sobre como os peixes parecem maiores e mais próximos debaixo d'água.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7632DD38-D04C-B713-7AC6-517E3E26380A}"/>
              </a:ext>
            </a:extLst>
          </p:cNvPr>
          <p:cNvSpPr txBox="1"/>
          <p:nvPr/>
        </p:nvSpPr>
        <p:spPr>
          <a:xfrm>
            <a:off x="603407" y="3380699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SELEÇÃO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IDIOMA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5077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43934" y="9522615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85688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457200" y="4131119"/>
            <a:ext cx="17830800" cy="402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Utilize recursos que reduzam sua dependência de anotações.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Quando terminar, deixe-as de lado para não se distrair.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Certifique-se de estar familiarizado com as ferramentas e saber como elas funcionam.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Exemplo: TVs, laptops e suas conexões. (Prontidão)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8C51343A-6E1C-5395-D967-E0F12FD26D03}"/>
              </a:ext>
            </a:extLst>
          </p:cNvPr>
          <p:cNvSpPr txBox="1"/>
          <p:nvPr/>
        </p:nvSpPr>
        <p:spPr>
          <a:xfrm>
            <a:off x="603407" y="3380699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FERRAMENTAS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ENSINO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4067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489857" y="4291418"/>
            <a:ext cx="17830800" cy="2976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Observe seus Alunos para ver se você atrai a atenção deles.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Um bom Instrutor sabe se seus alunos estão aprendendo pelas expressões faciais.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Observe sua linguagem corporal.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2CA3195F-22F0-0D9C-3478-C1F369AC4BFE}"/>
              </a:ext>
            </a:extLst>
          </p:cNvPr>
          <p:cNvSpPr txBox="1"/>
          <p:nvPr/>
        </p:nvSpPr>
        <p:spPr>
          <a:xfrm>
            <a:off x="603407" y="3380699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LINGUAGEM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CORPORAL</a:t>
            </a:r>
          </a:p>
        </p:txBody>
      </p:sp>
    </p:spTree>
    <p:extLst>
      <p:ext uri="{BB962C8B-B14F-4D97-AF65-F5344CB8AC3E}">
        <p14:creationId xmlns:p14="http://schemas.microsoft.com/office/powerpoint/2010/main" val="58657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489857" y="4477887"/>
            <a:ext cx="17830800" cy="894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Mantenha contato visual com seus Alunos para manter o interesse deles</a:t>
            </a:r>
            <a:r>
              <a:rPr lang="pt-BR" sz="3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3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C505E334-035F-E1BB-B549-617065627FD0}"/>
              </a:ext>
            </a:extLst>
          </p:cNvPr>
          <p:cNvSpPr txBox="1"/>
          <p:nvPr/>
        </p:nvSpPr>
        <p:spPr>
          <a:xfrm>
            <a:off x="603407" y="3617557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CONTATO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14529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581636" y="4011731"/>
            <a:ext cx="17830800" cy="4036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Converse com seus Alunos antes e depois da aula.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Aprenda seus nomes e a pronúncia correta.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Respeite suas perguntas e responda-as de forma completa e correta.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Encontre uma maneira de relaxar e se divertir.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F1F400D5-ECE0-89F9-A083-7D1CC720B084}"/>
              </a:ext>
            </a:extLst>
          </p:cNvPr>
          <p:cNvSpPr txBox="1"/>
          <p:nvPr/>
        </p:nvSpPr>
        <p:spPr>
          <a:xfrm>
            <a:off x="581636" y="3424802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EMPATIA</a:t>
            </a:r>
          </a:p>
        </p:txBody>
      </p:sp>
    </p:spTree>
    <p:extLst>
      <p:ext uri="{BB962C8B-B14F-4D97-AF65-F5344CB8AC3E}">
        <p14:creationId xmlns:p14="http://schemas.microsoft.com/office/powerpoint/2010/main" val="23232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661FD-F708-DA0B-7DD6-7C6D060D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FEFA9FC-E9E0-E0B2-2FBD-0AB2FD9CC8D2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CE3151C-ACB0-04C7-95B3-5EC908E896E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514396F-E100-E50E-BF6F-E8221D2BC531}"/>
              </a:ext>
            </a:extLst>
          </p:cNvPr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C7814A-A94B-47A5-3BFF-F55E342C47E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C288A8-7885-0812-8BC0-CE4AA0AD471E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7DD2121-8DF6-7212-C1EE-F78239579639}"/>
              </a:ext>
            </a:extLst>
          </p:cNvPr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0EC35C-563A-D841-3949-92688E351FA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FE5F654-E783-3C4F-1CE1-BADDB4ED1A18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CD21CAF-F875-006F-AF27-F2F924B898AB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C7F88C9-970C-8099-7E72-E1134FBB92F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760EC51C-C9A6-D18E-F440-3101DD85CFE3}"/>
              </a:ext>
            </a:extLst>
          </p:cNvPr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5280D45-BBF2-B3FA-A53F-5604F30D5362}"/>
              </a:ext>
            </a:extLst>
          </p:cNvPr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69D87E0-CD2C-938B-9380-FEEDD1CBB117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047F875-458B-D506-906D-32E302877C35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8A9E4D0-8B26-F7A0-AB5B-71F16A564949}"/>
              </a:ext>
            </a:extLst>
          </p:cNvPr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19CE80E6-1361-D307-0E1A-B35F2DE01F19}"/>
              </a:ext>
            </a:extLst>
          </p:cNvPr>
          <p:cNvSpPr txBox="1"/>
          <p:nvPr/>
        </p:nvSpPr>
        <p:spPr>
          <a:xfrm>
            <a:off x="581636" y="4011731"/>
            <a:ext cx="17830800" cy="402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Quadro branco.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Apresentações em tela.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Equipamento de Mergulho relevante.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Manuais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, sua utilização é obrigatória.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64F9A3D7-081F-B336-221D-5E8E17195F0D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A019EB2-8483-5D2E-4A10-4BFDD38840C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ADF5A7F6-E805-1788-686F-6E3518B835FA}"/>
              </a:ext>
            </a:extLst>
          </p:cNvPr>
          <p:cNvSpPr txBox="1"/>
          <p:nvPr/>
        </p:nvSpPr>
        <p:spPr>
          <a:xfrm>
            <a:off x="581636" y="3424802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AUXÍLIOS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TREINAMENTO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19737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460808" y="5143500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29686" y="921546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57126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1943803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26438" y="1118652"/>
            <a:ext cx="11000764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472268" y="4186232"/>
            <a:ext cx="17830800" cy="4612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maioria dos mergulhadores se torna Instrutor para ensinar na água e não em sala de aula.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No entanto, informações acadêmicas são vitais para o desenvolvimento do Mergulhador.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formato de apresentação acadêmica da RAID é radicalmente diferente de tudo o que era usado anteriormente por Educadores de Mergulho.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58578" y="221454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1C57F4EA-A956-E828-DDD9-4FD9100D6D80}"/>
              </a:ext>
            </a:extLst>
          </p:cNvPr>
          <p:cNvSpPr txBox="1"/>
          <p:nvPr/>
        </p:nvSpPr>
        <p:spPr>
          <a:xfrm>
            <a:off x="0" y="3428988"/>
            <a:ext cx="1428753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APRESENTAÇÃO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ACADÊMICA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38238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1885081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92910" y="1118652"/>
            <a:ext cx="11000764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457200" y="5500690"/>
            <a:ext cx="17830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design do formulário faz com que as apresentações fluam facilmente, exigem menos tempo de preparação e reduzem o estresse e o nervosismo de novos Instrutores que fazem suas primeiras apresentações.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430016" y="221454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7038FCEB-B158-8EC3-920C-7761B4AC0DF7}"/>
              </a:ext>
            </a:extLst>
          </p:cNvPr>
          <p:cNvSpPr txBox="1"/>
          <p:nvPr/>
        </p:nvSpPr>
        <p:spPr>
          <a:xfrm>
            <a:off x="428564" y="4000492"/>
            <a:ext cx="145733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APRESENTAÇÃO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ACADÊMICA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02923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072430" y="1071534"/>
            <a:ext cx="1050145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Habilidades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Comunicação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Profissional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28700" y="4031521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8969713" y="2234705"/>
            <a:ext cx="6061625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Medo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Expressão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vocal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Imagem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Lidando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com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nervos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Seleção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Idioma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Ferramentas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ensino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Linguagem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corporal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Contato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visual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Empatia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Auxiliares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treinamento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78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143868" y="1500162"/>
            <a:ext cx="1048167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4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Habilidades</a:t>
            </a:r>
            <a:r>
              <a:rPr lang="en-US" sz="4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Comunicação</a:t>
            </a:r>
            <a:r>
              <a:rPr lang="en-US" sz="4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4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Profissional</a:t>
            </a:r>
            <a:r>
              <a:rPr lang="en-US" sz="4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86258" y="3963583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VISÃO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GERAL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8969713" y="2234705"/>
            <a:ext cx="6061625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Medo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Expressão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vocal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Imagem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Lidando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com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nervos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Seleção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idioma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Ferramentas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ensino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Linguagem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corporal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Contato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visual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Empatia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Auxiliares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treinamento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096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984953" y="4092161"/>
            <a:ext cx="1024930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45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45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Apresentação</a:t>
            </a:r>
            <a:r>
              <a:rPr lang="en-US" sz="45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45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Acadêmica</a:t>
            </a:r>
            <a:endParaRPr lang="en-US" sz="45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0" lvl="0" indent="0" algn="l">
              <a:lnSpc>
                <a:spcPts val="4480"/>
              </a:lnSpc>
            </a:pPr>
            <a:endParaRPr lang="en-US" sz="45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28700" y="4031521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61739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858434" y="8125505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9056415" y="3924300"/>
            <a:ext cx="8407942" cy="156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8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5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054755" y="3713168"/>
            <a:ext cx="930304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45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45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</a:p>
          <a:p>
            <a:pPr lvl="0">
              <a:lnSpc>
                <a:spcPts val="4480"/>
              </a:lnSpc>
            </a:pPr>
            <a:r>
              <a:rPr lang="en-US" sz="45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Apresentação</a:t>
            </a:r>
            <a:r>
              <a:rPr lang="en-US" sz="45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45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Acadêmica</a:t>
            </a:r>
            <a:endParaRPr lang="en-US" sz="45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" name="TextBox 17">
            <a:extLst>
              <a:ext uri="{FF2B5EF4-FFF2-40B4-BE49-F238E27FC236}">
                <a16:creationId xmlns:a16="http://schemas.microsoft.com/office/drawing/2014/main" id="{0634550C-0EC3-2B21-D931-23ADFF8DA93D}"/>
              </a:ext>
            </a:extLst>
          </p:cNvPr>
          <p:cNvSpPr txBox="1"/>
          <p:nvPr/>
        </p:nvSpPr>
        <p:spPr>
          <a:xfrm>
            <a:off x="686258" y="3963583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VISÃO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GERAL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45413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45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548979" y="4356674"/>
            <a:ext cx="15297871" cy="3554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08"/>
              </a:lnSpc>
            </a:pP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Falar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em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público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é um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medo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comum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Medo de se expor.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Medo de ser rejeitado ou não aceito.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Medo de ser examinado.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3" name="TextBox 6">
            <a:extLst>
              <a:ext uri="{FF2B5EF4-FFF2-40B4-BE49-F238E27FC236}">
                <a16:creationId xmlns:a16="http://schemas.microsoft.com/office/drawing/2014/main" id="{24F47FF1-8535-B0D3-B05F-BC7A6A1F398D}"/>
              </a:ext>
            </a:extLst>
          </p:cNvPr>
          <p:cNvSpPr txBox="1"/>
          <p:nvPr/>
        </p:nvSpPr>
        <p:spPr>
          <a:xfrm>
            <a:off x="581636" y="3392374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MEDO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51375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571500" y="4326854"/>
            <a:ext cx="17145000" cy="250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08"/>
              </a:lnSpc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Falar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em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público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é um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medo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comum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Medo de parecer tolo ou desinformado.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Uma comunicação eficaz exige que a fala prenda a atenção do público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 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3D69ABCE-FCEB-6A38-7A41-82DB78D347FF}"/>
              </a:ext>
            </a:extLst>
          </p:cNvPr>
          <p:cNvSpPr txBox="1"/>
          <p:nvPr/>
        </p:nvSpPr>
        <p:spPr>
          <a:xfrm>
            <a:off x="581636" y="3436632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MEDO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0206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559865" y="4116836"/>
            <a:ext cx="17830800" cy="4033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Uma apresentação monótona rapidamente perderá o interesse do público.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Altere o tom, o volume e o ritmo da apresentação durante a apresentação.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Preste atenção ao seu ritmo: se for muito rápido, as pessoas se distrairão. Se for muito lento, pode parecer monótono e chato.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9F5ABA0F-FA8E-89D9-0B1F-AE2F457E718E}"/>
              </a:ext>
            </a:extLst>
          </p:cNvPr>
          <p:cNvSpPr txBox="1"/>
          <p:nvPr/>
        </p:nvSpPr>
        <p:spPr>
          <a:xfrm>
            <a:off x="635656" y="3485214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EXPRESSÃO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VOCAL</a:t>
            </a:r>
          </a:p>
        </p:txBody>
      </p:sp>
    </p:spTree>
    <p:extLst>
      <p:ext uri="{BB962C8B-B14F-4D97-AF65-F5344CB8AC3E}">
        <p14:creationId xmlns:p14="http://schemas.microsoft.com/office/powerpoint/2010/main" val="229113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581636" y="3935414"/>
            <a:ext cx="17830800" cy="2987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Imagem de um Instrutor deve ser Profissional e organizada.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Instrutor deve estar relaxado, mas com a postura ereta.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Uma boa imagem conquista a confiança e o respeito dos seus Alunos</a:t>
            </a:r>
            <a:r>
              <a:rPr lang="pt-BR" sz="3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3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63CB964-B51E-4341-93A0-4DD095531971}"/>
              </a:ext>
            </a:extLst>
          </p:cNvPr>
          <p:cNvSpPr txBox="1"/>
          <p:nvPr/>
        </p:nvSpPr>
        <p:spPr>
          <a:xfrm>
            <a:off x="581636" y="3369945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IMAGEM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5206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785387" y="4087312"/>
            <a:ext cx="17830800" cy="402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prontidão reduz a ansiedade.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Esteja preparado, conheça o assunto.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Mantenha a calma e respire.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Faça o que funciona para você.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63FD6828-1634-8FDD-2AB8-D22BDFF41EBB}"/>
              </a:ext>
            </a:extLst>
          </p:cNvPr>
          <p:cNvSpPr txBox="1"/>
          <p:nvPr/>
        </p:nvSpPr>
        <p:spPr>
          <a:xfrm>
            <a:off x="603407" y="3380699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LIDANDO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COM OS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NERVOS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173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7256" y="834295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82400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2028517" cy="208213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81636" y="1314792"/>
            <a:ext cx="10047317" cy="155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Comunicação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Profissional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7943CBB-7053-282F-F250-80F453E9F596}"/>
              </a:ext>
            </a:extLst>
          </p:cNvPr>
          <p:cNvSpPr txBox="1"/>
          <p:nvPr/>
        </p:nvSpPr>
        <p:spPr>
          <a:xfrm>
            <a:off x="457200" y="4370213"/>
            <a:ext cx="17830800" cy="2990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Utilize materiais didáticos que você conheça e com os quais se sinta confortável.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nervosismo é natural, mas não pode influenciar sua apresentação; ele deve ser controlado.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E216A65-FB90-F10B-3474-5A66033E7A3C}"/>
              </a:ext>
            </a:extLst>
          </p:cNvPr>
          <p:cNvGrpSpPr/>
          <p:nvPr/>
        </p:nvGrpSpPr>
        <p:grpSpPr>
          <a:xfrm>
            <a:off x="11371903" y="2457562"/>
            <a:ext cx="764385" cy="764385"/>
            <a:chOff x="0" y="0"/>
            <a:chExt cx="6350000" cy="63500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A03C54-EAD2-5BC5-C5BA-F34FEB6126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61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AC802A58-D2ED-2DCF-B6EA-C3F3DD9E97DC}"/>
              </a:ext>
            </a:extLst>
          </p:cNvPr>
          <p:cNvSpPr txBox="1"/>
          <p:nvPr/>
        </p:nvSpPr>
        <p:spPr>
          <a:xfrm>
            <a:off x="603407" y="3380699"/>
            <a:ext cx="10249305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LIDANDO</a:t>
            </a:r>
            <a:r>
              <a:rPr lang="en-US" sz="45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COM OS </a:t>
            </a:r>
            <a:r>
              <a:rPr lang="en-US" sz="45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NERVOS</a:t>
            </a:r>
            <a:endParaRPr lang="en-US" sz="45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40144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675</Words>
  <Application>Microsoft Office PowerPoint</Application>
  <PresentationFormat>Personalizar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Open Sans</vt:lpstr>
      <vt:lpstr>Open Sans Bold</vt:lpstr>
      <vt:lpstr>Arial</vt:lpstr>
      <vt:lpstr>Calibri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20</cp:revision>
  <dcterms:created xsi:type="dcterms:W3CDTF">2006-08-16T00:00:00Z</dcterms:created>
  <dcterms:modified xsi:type="dcterms:W3CDTF">2025-10-13T19:07:31Z</dcterms:modified>
  <dc:identifier>DAGNKOLPfxM</dc:identifier>
</cp:coreProperties>
</file>