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3" r:id="rId20"/>
    <p:sldId id="329" r:id="rId21"/>
    <p:sldId id="263" r:id="rId22"/>
  </p:sldIdLst>
  <p:sldSz cx="18288000" cy="10287000"/>
  <p:notesSz cx="6858000" cy="9144000"/>
  <p:embeddedFontLs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Bold" panose="020B0806030504020204" charset="0"/>
      <p:regular r:id="rId28"/>
      <p:bold r:id="rId29"/>
      <p:italic r:id="rId30"/>
      <p:boldItalic r:id="rId31"/>
    </p:embeddedFont>
    <p:embeddedFont>
      <p:font typeface="Open Sans Semibold" panose="020B0706030804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88B7A5-B25D-4993-B776-867C779BAB98}" v="6" dt="2025-10-13T18:48:00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45" d="100"/>
          <a:sy n="45" d="100"/>
        </p:scale>
        <p:origin x="1234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E MORAIS" userId="82fa4c73a48e354f" providerId="LiveId" clId="{2AC0B3E1-B9F7-4355-9ED6-699F51EE0FAE}"/>
    <pc:docChg chg="undo custSel modSld">
      <pc:chgData name="CARLOS DE MORAIS" userId="82fa4c73a48e354f" providerId="LiveId" clId="{2AC0B3E1-B9F7-4355-9ED6-699F51EE0FAE}" dt="2025-10-13T18:50:09.526" v="168" actId="20577"/>
      <pc:docMkLst>
        <pc:docMk/>
      </pc:docMkLst>
      <pc:sldChg chg="modSp mod">
        <pc:chgData name="CARLOS DE MORAIS" userId="82fa4c73a48e354f" providerId="LiveId" clId="{2AC0B3E1-B9F7-4355-9ED6-699F51EE0FAE}" dt="2025-10-13T18:39:11.049" v="1" actId="20577"/>
        <pc:sldMkLst>
          <pc:docMk/>
          <pc:sldMk cId="529923188" sldId="375"/>
        </pc:sldMkLst>
        <pc:spChg chg="mod">
          <ac:chgData name="CARLOS DE MORAIS" userId="82fa4c73a48e354f" providerId="LiveId" clId="{2AC0B3E1-B9F7-4355-9ED6-699F51EE0FAE}" dt="2025-10-13T18:39:11.049" v="1" actId="20577"/>
          <ac:spMkLst>
            <pc:docMk/>
            <pc:sldMk cId="529923188" sldId="375"/>
            <ac:spMk id="26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8:39:32.069" v="5" actId="20577"/>
        <pc:sldMkLst>
          <pc:docMk/>
          <pc:sldMk cId="1244795006" sldId="376"/>
        </pc:sldMkLst>
        <pc:spChg chg="mod">
          <ac:chgData name="CARLOS DE MORAIS" userId="82fa4c73a48e354f" providerId="LiveId" clId="{2AC0B3E1-B9F7-4355-9ED6-699F51EE0FAE}" dt="2025-10-13T18:39:32.069" v="5" actId="20577"/>
          <ac:spMkLst>
            <pc:docMk/>
            <pc:sldMk cId="1244795006" sldId="376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8:39:27.056" v="3" actId="113"/>
          <ac:spMkLst>
            <pc:docMk/>
            <pc:sldMk cId="1244795006" sldId="376"/>
            <ac:spMk id="13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8:40:05.579" v="10" actId="113"/>
        <pc:sldMkLst>
          <pc:docMk/>
          <pc:sldMk cId="2591867339" sldId="377"/>
        </pc:sldMkLst>
        <pc:spChg chg="mod">
          <ac:chgData name="CARLOS DE MORAIS" userId="82fa4c73a48e354f" providerId="LiveId" clId="{2AC0B3E1-B9F7-4355-9ED6-699F51EE0FAE}" dt="2025-10-13T18:39:49.883" v="8" actId="20577"/>
          <ac:spMkLst>
            <pc:docMk/>
            <pc:sldMk cId="2591867339" sldId="377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8:39:57.766" v="9" actId="113"/>
          <ac:spMkLst>
            <pc:docMk/>
            <pc:sldMk cId="2591867339" sldId="377"/>
            <ac:spMk id="42" creationId="{AEDF9B4D-0DE5-C891-34E4-21AAED948725}"/>
          </ac:spMkLst>
        </pc:spChg>
        <pc:spChg chg="mod">
          <ac:chgData name="CARLOS DE MORAIS" userId="82fa4c73a48e354f" providerId="LiveId" clId="{2AC0B3E1-B9F7-4355-9ED6-699F51EE0FAE}" dt="2025-10-13T18:40:05.579" v="10" actId="113"/>
          <ac:spMkLst>
            <pc:docMk/>
            <pc:sldMk cId="2591867339" sldId="377"/>
            <ac:spMk id="46" creationId="{563936DB-CBB1-D9CE-A81C-B3B285D01586}"/>
          </ac:spMkLst>
        </pc:spChg>
      </pc:sldChg>
      <pc:sldChg chg="modSp mod">
        <pc:chgData name="CARLOS DE MORAIS" userId="82fa4c73a48e354f" providerId="LiveId" clId="{2AC0B3E1-B9F7-4355-9ED6-699F51EE0FAE}" dt="2025-10-13T18:40:35.957" v="16" actId="20577"/>
        <pc:sldMkLst>
          <pc:docMk/>
          <pc:sldMk cId="2276633162" sldId="378"/>
        </pc:sldMkLst>
        <pc:spChg chg="mod">
          <ac:chgData name="CARLOS DE MORAIS" userId="82fa4c73a48e354f" providerId="LiveId" clId="{2AC0B3E1-B9F7-4355-9ED6-699F51EE0FAE}" dt="2025-10-13T18:40:35.957" v="16" actId="20577"/>
          <ac:spMkLst>
            <pc:docMk/>
            <pc:sldMk cId="2276633162" sldId="378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8:40:18.003" v="12" actId="113"/>
          <ac:spMkLst>
            <pc:docMk/>
            <pc:sldMk cId="2276633162" sldId="378"/>
            <ac:spMk id="42" creationId="{AEDF9B4D-0DE5-C891-34E4-21AAED948725}"/>
          </ac:spMkLst>
        </pc:spChg>
        <pc:spChg chg="mod">
          <ac:chgData name="CARLOS DE MORAIS" userId="82fa4c73a48e354f" providerId="LiveId" clId="{2AC0B3E1-B9F7-4355-9ED6-699F51EE0FAE}" dt="2025-10-13T18:40:28.645" v="14" actId="113"/>
          <ac:spMkLst>
            <pc:docMk/>
            <pc:sldMk cId="2276633162" sldId="378"/>
            <ac:spMk id="46" creationId="{563936DB-CBB1-D9CE-A81C-B3B285D01586}"/>
          </ac:spMkLst>
        </pc:spChg>
      </pc:sldChg>
      <pc:sldChg chg="addSp delSp modSp mod">
        <pc:chgData name="CARLOS DE MORAIS" userId="82fa4c73a48e354f" providerId="LiveId" clId="{2AC0B3E1-B9F7-4355-9ED6-699F51EE0FAE}" dt="2025-10-13T18:41:22.383" v="23" actId="1076"/>
        <pc:sldMkLst>
          <pc:docMk/>
          <pc:sldMk cId="1814753604" sldId="379"/>
        </pc:sldMkLst>
        <pc:spChg chg="del">
          <ac:chgData name="CARLOS DE MORAIS" userId="82fa4c73a48e354f" providerId="LiveId" clId="{2AC0B3E1-B9F7-4355-9ED6-699F51EE0FAE}" dt="2025-10-13T18:40:59.246" v="18" actId="478"/>
          <ac:spMkLst>
            <pc:docMk/>
            <pc:sldMk cId="1814753604" sldId="379"/>
            <ac:spMk id="2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8:41:04.395" v="19" actId="14100"/>
          <ac:spMkLst>
            <pc:docMk/>
            <pc:sldMk cId="1814753604" sldId="379"/>
            <ac:spMk id="23" creationId="{00000000-0000-0000-0000-000000000000}"/>
          </ac:spMkLst>
        </pc:spChg>
        <pc:picChg chg="add mod">
          <ac:chgData name="CARLOS DE MORAIS" userId="82fa4c73a48e354f" providerId="LiveId" clId="{2AC0B3E1-B9F7-4355-9ED6-699F51EE0FAE}" dt="2025-10-13T18:41:22.383" v="23" actId="1076"/>
          <ac:picMkLst>
            <pc:docMk/>
            <pc:sldMk cId="1814753604" sldId="379"/>
            <ac:picMk id="3" creationId="{BE72A0D2-ED91-86A3-56E6-5B1DAE8F5666}"/>
          </ac:picMkLst>
        </pc:picChg>
        <pc:picChg chg="del">
          <ac:chgData name="CARLOS DE MORAIS" userId="82fa4c73a48e354f" providerId="LiveId" clId="{2AC0B3E1-B9F7-4355-9ED6-699F51EE0FAE}" dt="2025-10-13T18:40:56.137" v="17" actId="478"/>
          <ac:picMkLst>
            <pc:docMk/>
            <pc:sldMk cId="1814753604" sldId="379"/>
            <ac:picMk id="7" creationId="{1DC50C58-3600-0E5F-906F-FB67818EC1FD}"/>
          </ac:picMkLst>
        </pc:picChg>
      </pc:sldChg>
      <pc:sldChg chg="modSp mod">
        <pc:chgData name="CARLOS DE MORAIS" userId="82fa4c73a48e354f" providerId="LiveId" clId="{2AC0B3E1-B9F7-4355-9ED6-699F51EE0FAE}" dt="2025-10-13T18:42:29.209" v="38" actId="20577"/>
        <pc:sldMkLst>
          <pc:docMk/>
          <pc:sldMk cId="968312954" sldId="380"/>
        </pc:sldMkLst>
        <pc:spChg chg="mod">
          <ac:chgData name="CARLOS DE MORAIS" userId="82fa4c73a48e354f" providerId="LiveId" clId="{2AC0B3E1-B9F7-4355-9ED6-699F51EE0FAE}" dt="2025-10-13T18:42:14.265" v="34" actId="20577"/>
          <ac:spMkLst>
            <pc:docMk/>
            <pc:sldMk cId="968312954" sldId="380"/>
            <ac:spMk id="4" creationId="{7E51F527-1DC8-A023-2BD1-A71781557EB0}"/>
          </ac:spMkLst>
        </pc:spChg>
        <pc:spChg chg="mod">
          <ac:chgData name="CARLOS DE MORAIS" userId="82fa4c73a48e354f" providerId="LiveId" clId="{2AC0B3E1-B9F7-4355-9ED6-699F51EE0FAE}" dt="2025-10-13T18:42:01.267" v="28" actId="20577"/>
          <ac:spMkLst>
            <pc:docMk/>
            <pc:sldMk cId="968312954" sldId="380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8:42:29.209" v="38" actId="20577"/>
          <ac:spMkLst>
            <pc:docMk/>
            <pc:sldMk cId="968312954" sldId="380"/>
            <ac:spMk id="13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8:42:40.975" v="39" actId="113"/>
        <pc:sldMkLst>
          <pc:docMk/>
          <pc:sldMk cId="1943843769" sldId="381"/>
        </pc:sldMkLst>
        <pc:spChg chg="mod">
          <ac:chgData name="CARLOS DE MORAIS" userId="82fa4c73a48e354f" providerId="LiveId" clId="{2AC0B3E1-B9F7-4355-9ED6-699F51EE0FAE}" dt="2025-10-13T18:42:40.975" v="39" actId="113"/>
          <ac:spMkLst>
            <pc:docMk/>
            <pc:sldMk cId="1943843769" sldId="381"/>
            <ac:spMk id="11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8:43:00.495" v="41" actId="113"/>
        <pc:sldMkLst>
          <pc:docMk/>
          <pc:sldMk cId="1695314117" sldId="382"/>
        </pc:sldMkLst>
        <pc:spChg chg="mod">
          <ac:chgData name="CARLOS DE MORAIS" userId="82fa4c73a48e354f" providerId="LiveId" clId="{2AC0B3E1-B9F7-4355-9ED6-699F51EE0FAE}" dt="2025-10-13T18:43:00.495" v="41" actId="113"/>
          <ac:spMkLst>
            <pc:docMk/>
            <pc:sldMk cId="1695314117" sldId="382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8:42:57.867" v="40" actId="113"/>
          <ac:spMkLst>
            <pc:docMk/>
            <pc:sldMk cId="1695314117" sldId="382"/>
            <ac:spMk id="13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8:44:40.089" v="62" actId="20577"/>
        <pc:sldMkLst>
          <pc:docMk/>
          <pc:sldMk cId="2341820986" sldId="383"/>
        </pc:sldMkLst>
        <pc:spChg chg="mod">
          <ac:chgData name="CARLOS DE MORAIS" userId="82fa4c73a48e354f" providerId="LiveId" clId="{2AC0B3E1-B9F7-4355-9ED6-699F51EE0FAE}" dt="2025-10-13T18:44:40.089" v="62" actId="20577"/>
          <ac:spMkLst>
            <pc:docMk/>
            <pc:sldMk cId="2341820986" sldId="383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8:43:39.390" v="43" actId="1076"/>
          <ac:spMkLst>
            <pc:docMk/>
            <pc:sldMk cId="2341820986" sldId="383"/>
            <ac:spMk id="34" creationId="{7D8F9ACF-13AB-3909-BB1E-D5490C7F4ED7}"/>
          </ac:spMkLst>
        </pc:spChg>
      </pc:sldChg>
      <pc:sldChg chg="addSp delSp modSp mod">
        <pc:chgData name="CARLOS DE MORAIS" userId="82fa4c73a48e354f" providerId="LiveId" clId="{2AC0B3E1-B9F7-4355-9ED6-699F51EE0FAE}" dt="2025-10-13T18:45:53.008" v="84" actId="20577"/>
        <pc:sldMkLst>
          <pc:docMk/>
          <pc:sldMk cId="1273565150" sldId="384"/>
        </pc:sldMkLst>
        <pc:spChg chg="add mod">
          <ac:chgData name="CARLOS DE MORAIS" userId="82fa4c73a48e354f" providerId="LiveId" clId="{2AC0B3E1-B9F7-4355-9ED6-699F51EE0FAE}" dt="2025-10-13T18:45:12.110" v="65"/>
          <ac:spMkLst>
            <pc:docMk/>
            <pc:sldMk cId="1273565150" sldId="384"/>
            <ac:spMk id="5" creationId="{B8074749-0D47-52E2-ED1F-6449C36A2CE5}"/>
          </ac:spMkLst>
        </pc:spChg>
        <pc:spChg chg="mod">
          <ac:chgData name="CARLOS DE MORAIS" userId="82fa4c73a48e354f" providerId="LiveId" clId="{2AC0B3E1-B9F7-4355-9ED6-699F51EE0FAE}" dt="2025-10-13T18:45:53.008" v="84" actId="20577"/>
          <ac:spMkLst>
            <pc:docMk/>
            <pc:sldMk cId="1273565150" sldId="384"/>
            <ac:spMk id="6" creationId="{00000000-0000-0000-0000-000000000000}"/>
          </ac:spMkLst>
        </pc:spChg>
        <pc:spChg chg="del mod">
          <ac:chgData name="CARLOS DE MORAIS" userId="82fa4c73a48e354f" providerId="LiveId" clId="{2AC0B3E1-B9F7-4355-9ED6-699F51EE0FAE}" dt="2025-10-13T18:45:10.533" v="64" actId="478"/>
          <ac:spMkLst>
            <pc:docMk/>
            <pc:sldMk cId="1273565150" sldId="384"/>
            <ac:spMk id="34" creationId="{7D8F9ACF-13AB-3909-BB1E-D5490C7F4ED7}"/>
          </ac:spMkLst>
        </pc:spChg>
      </pc:sldChg>
      <pc:sldChg chg="addSp delSp modSp mod">
        <pc:chgData name="CARLOS DE MORAIS" userId="82fa4c73a48e354f" providerId="LiveId" clId="{2AC0B3E1-B9F7-4355-9ED6-699F51EE0FAE}" dt="2025-10-13T18:46:25.772" v="97" actId="20577"/>
        <pc:sldMkLst>
          <pc:docMk/>
          <pc:sldMk cId="3215588135" sldId="385"/>
        </pc:sldMkLst>
        <pc:spChg chg="add mod">
          <ac:chgData name="CARLOS DE MORAIS" userId="82fa4c73a48e354f" providerId="LiveId" clId="{2AC0B3E1-B9F7-4355-9ED6-699F51EE0FAE}" dt="2025-10-13T18:46:02.674" v="86"/>
          <ac:spMkLst>
            <pc:docMk/>
            <pc:sldMk cId="3215588135" sldId="385"/>
            <ac:spMk id="5" creationId="{53B9660B-1087-51C0-B548-4F03B13E6462}"/>
          </ac:spMkLst>
        </pc:spChg>
        <pc:spChg chg="mod">
          <ac:chgData name="CARLOS DE MORAIS" userId="82fa4c73a48e354f" providerId="LiveId" clId="{2AC0B3E1-B9F7-4355-9ED6-699F51EE0FAE}" dt="2025-10-13T18:46:25.772" v="97" actId="20577"/>
          <ac:spMkLst>
            <pc:docMk/>
            <pc:sldMk cId="3215588135" sldId="385"/>
            <ac:spMk id="6" creationId="{00000000-0000-0000-0000-000000000000}"/>
          </ac:spMkLst>
        </pc:spChg>
        <pc:spChg chg="del">
          <ac:chgData name="CARLOS DE MORAIS" userId="82fa4c73a48e354f" providerId="LiveId" clId="{2AC0B3E1-B9F7-4355-9ED6-699F51EE0FAE}" dt="2025-10-13T18:46:00.996" v="85" actId="478"/>
          <ac:spMkLst>
            <pc:docMk/>
            <pc:sldMk cId="3215588135" sldId="385"/>
            <ac:spMk id="34" creationId="{7D8F9ACF-13AB-3909-BB1E-D5490C7F4ED7}"/>
          </ac:spMkLst>
        </pc:spChg>
      </pc:sldChg>
      <pc:sldChg chg="addSp delSp modSp mod">
        <pc:chgData name="CARLOS DE MORAIS" userId="82fa4c73a48e354f" providerId="LiveId" clId="{2AC0B3E1-B9F7-4355-9ED6-699F51EE0FAE}" dt="2025-10-13T18:47:14.478" v="112" actId="20577"/>
        <pc:sldMkLst>
          <pc:docMk/>
          <pc:sldMk cId="1720510930" sldId="386"/>
        </pc:sldMkLst>
        <pc:spChg chg="add mod">
          <ac:chgData name="CARLOS DE MORAIS" userId="82fa4c73a48e354f" providerId="LiveId" clId="{2AC0B3E1-B9F7-4355-9ED6-699F51EE0FAE}" dt="2025-10-13T18:46:43.027" v="99"/>
          <ac:spMkLst>
            <pc:docMk/>
            <pc:sldMk cId="1720510930" sldId="386"/>
            <ac:spMk id="5" creationId="{6C018B81-FE5B-1889-A301-7EAD369FC68B}"/>
          </ac:spMkLst>
        </pc:spChg>
        <pc:spChg chg="mod">
          <ac:chgData name="CARLOS DE MORAIS" userId="82fa4c73a48e354f" providerId="LiveId" clId="{2AC0B3E1-B9F7-4355-9ED6-699F51EE0FAE}" dt="2025-10-13T18:47:14.478" v="112" actId="20577"/>
          <ac:spMkLst>
            <pc:docMk/>
            <pc:sldMk cId="1720510930" sldId="386"/>
            <ac:spMk id="6" creationId="{00000000-0000-0000-0000-000000000000}"/>
          </ac:spMkLst>
        </pc:spChg>
        <pc:spChg chg="del">
          <ac:chgData name="CARLOS DE MORAIS" userId="82fa4c73a48e354f" providerId="LiveId" clId="{2AC0B3E1-B9F7-4355-9ED6-699F51EE0FAE}" dt="2025-10-13T18:46:41.638" v="98" actId="478"/>
          <ac:spMkLst>
            <pc:docMk/>
            <pc:sldMk cId="1720510930" sldId="386"/>
            <ac:spMk id="34" creationId="{7D8F9ACF-13AB-3909-BB1E-D5490C7F4ED7}"/>
          </ac:spMkLst>
        </pc:spChg>
      </pc:sldChg>
      <pc:sldChg chg="addSp delSp modSp mod">
        <pc:chgData name="CARLOS DE MORAIS" userId="82fa4c73a48e354f" providerId="LiveId" clId="{2AC0B3E1-B9F7-4355-9ED6-699F51EE0FAE}" dt="2025-10-13T18:47:51.840" v="121" actId="20577"/>
        <pc:sldMkLst>
          <pc:docMk/>
          <pc:sldMk cId="1980456170" sldId="387"/>
        </pc:sldMkLst>
        <pc:spChg chg="add mod">
          <ac:chgData name="CARLOS DE MORAIS" userId="82fa4c73a48e354f" providerId="LiveId" clId="{2AC0B3E1-B9F7-4355-9ED6-699F51EE0FAE}" dt="2025-10-13T18:47:27.158" v="114"/>
          <ac:spMkLst>
            <pc:docMk/>
            <pc:sldMk cId="1980456170" sldId="387"/>
            <ac:spMk id="5" creationId="{9068AD61-F635-9302-C444-F928FF8CE1F5}"/>
          </ac:spMkLst>
        </pc:spChg>
        <pc:spChg chg="mod">
          <ac:chgData name="CARLOS DE MORAIS" userId="82fa4c73a48e354f" providerId="LiveId" clId="{2AC0B3E1-B9F7-4355-9ED6-699F51EE0FAE}" dt="2025-10-13T18:47:51.840" v="121" actId="20577"/>
          <ac:spMkLst>
            <pc:docMk/>
            <pc:sldMk cId="1980456170" sldId="387"/>
            <ac:spMk id="6" creationId="{00000000-0000-0000-0000-000000000000}"/>
          </ac:spMkLst>
        </pc:spChg>
        <pc:spChg chg="del">
          <ac:chgData name="CARLOS DE MORAIS" userId="82fa4c73a48e354f" providerId="LiveId" clId="{2AC0B3E1-B9F7-4355-9ED6-699F51EE0FAE}" dt="2025-10-13T18:47:25.800" v="113" actId="478"/>
          <ac:spMkLst>
            <pc:docMk/>
            <pc:sldMk cId="1980456170" sldId="387"/>
            <ac:spMk id="34" creationId="{7D8F9ACF-13AB-3909-BB1E-D5490C7F4ED7}"/>
          </ac:spMkLst>
        </pc:spChg>
      </pc:sldChg>
      <pc:sldChg chg="addSp delSp modSp mod">
        <pc:chgData name="CARLOS DE MORAIS" userId="82fa4c73a48e354f" providerId="LiveId" clId="{2AC0B3E1-B9F7-4355-9ED6-699F51EE0FAE}" dt="2025-10-13T18:48:34.965" v="138" actId="20577"/>
        <pc:sldMkLst>
          <pc:docMk/>
          <pc:sldMk cId="384551094" sldId="388"/>
        </pc:sldMkLst>
        <pc:spChg chg="add mod">
          <ac:chgData name="CARLOS DE MORAIS" userId="82fa4c73a48e354f" providerId="LiveId" clId="{2AC0B3E1-B9F7-4355-9ED6-699F51EE0FAE}" dt="2025-10-13T18:48:00.433" v="123"/>
          <ac:spMkLst>
            <pc:docMk/>
            <pc:sldMk cId="384551094" sldId="388"/>
            <ac:spMk id="5" creationId="{EB4BE86D-2D8E-B772-299E-5ADF711CD7D2}"/>
          </ac:spMkLst>
        </pc:spChg>
        <pc:spChg chg="mod">
          <ac:chgData name="CARLOS DE MORAIS" userId="82fa4c73a48e354f" providerId="LiveId" clId="{2AC0B3E1-B9F7-4355-9ED6-699F51EE0FAE}" dt="2025-10-13T18:48:34.965" v="138" actId="20577"/>
          <ac:spMkLst>
            <pc:docMk/>
            <pc:sldMk cId="384551094" sldId="388"/>
            <ac:spMk id="6" creationId="{00000000-0000-0000-0000-000000000000}"/>
          </ac:spMkLst>
        </pc:spChg>
        <pc:spChg chg="del">
          <ac:chgData name="CARLOS DE MORAIS" userId="82fa4c73a48e354f" providerId="LiveId" clId="{2AC0B3E1-B9F7-4355-9ED6-699F51EE0FAE}" dt="2025-10-13T18:47:59.098" v="122" actId="478"/>
          <ac:spMkLst>
            <pc:docMk/>
            <pc:sldMk cId="384551094" sldId="388"/>
            <ac:spMk id="34" creationId="{7D8F9ACF-13AB-3909-BB1E-D5490C7F4ED7}"/>
          </ac:spMkLst>
        </pc:spChg>
      </pc:sldChg>
      <pc:sldChg chg="modSp mod">
        <pc:chgData name="CARLOS DE MORAIS" userId="82fa4c73a48e354f" providerId="LiveId" clId="{2AC0B3E1-B9F7-4355-9ED6-699F51EE0FAE}" dt="2025-10-13T18:49:14.366" v="151" actId="20577"/>
        <pc:sldMkLst>
          <pc:docMk/>
          <pc:sldMk cId="3515483745" sldId="389"/>
        </pc:sldMkLst>
        <pc:spChg chg="mod">
          <ac:chgData name="CARLOS DE MORAIS" userId="82fa4c73a48e354f" providerId="LiveId" clId="{2AC0B3E1-B9F7-4355-9ED6-699F51EE0FAE}" dt="2025-10-13T18:49:14.366" v="151" actId="20577"/>
          <ac:spMkLst>
            <pc:docMk/>
            <pc:sldMk cId="3515483745" sldId="389"/>
            <ac:spMk id="11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8:49:45.445" v="164" actId="20577"/>
        <pc:sldMkLst>
          <pc:docMk/>
          <pc:sldMk cId="2824122220" sldId="390"/>
        </pc:sldMkLst>
        <pc:spChg chg="mod">
          <ac:chgData name="CARLOS DE MORAIS" userId="82fa4c73a48e354f" providerId="LiveId" clId="{2AC0B3E1-B9F7-4355-9ED6-699F51EE0FAE}" dt="2025-10-13T18:49:45.445" v="164" actId="20577"/>
          <ac:spMkLst>
            <pc:docMk/>
            <pc:sldMk cId="2824122220" sldId="390"/>
            <ac:spMk id="11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8:50:09.526" v="168" actId="20577"/>
        <pc:sldMkLst>
          <pc:docMk/>
          <pc:sldMk cId="1661247712" sldId="391"/>
        </pc:sldMkLst>
        <pc:spChg chg="mod">
          <ac:chgData name="CARLOS DE MORAIS" userId="82fa4c73a48e354f" providerId="LiveId" clId="{2AC0B3E1-B9F7-4355-9ED6-699F51EE0FAE}" dt="2025-10-13T18:49:57.678" v="165" actId="113"/>
          <ac:spMkLst>
            <pc:docMk/>
            <pc:sldMk cId="1661247712" sldId="391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8:50:09.526" v="168" actId="20577"/>
          <ac:spMkLst>
            <pc:docMk/>
            <pc:sldMk cId="1661247712" sldId="391"/>
            <ac:spMk id="20" creationId="{9A6B06EB-0BD5-07B5-A34E-4ACB62C500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C59FC-7CBB-4973-8DDA-28AC026D0D95}" type="datetimeFigureOut">
              <a:rPr lang="en-CA" smtClean="0"/>
              <a:pPr/>
              <a:t>2025-10-13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A8FD4-A868-4A5A-8112-05FBE422AE3B}" type="slidenum">
              <a:rPr lang="en-CA" smtClean="0"/>
              <a:pPr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106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it does not really matter what the gear configuration is as long as it meets standards</a:t>
            </a:r>
          </a:p>
          <a:p>
            <a:r>
              <a:rPr lang="en-US" dirty="0"/>
              <a:t>All training can be done on OC or CCR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7CA4E-C733-49A8-90E1-0DB908CE96B9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316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it does not really matter what the gear configuration is as long as it meets standards</a:t>
            </a:r>
          </a:p>
          <a:p>
            <a:r>
              <a:rPr lang="en-US" dirty="0"/>
              <a:t>All training can be done on OC or CCR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7CA4E-C733-49A8-90E1-0DB908CE96B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9048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7CA4E-C733-49A8-90E1-0DB908CE96B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93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7CA4E-C733-49A8-90E1-0DB908CE96B9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55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7CA4E-C733-49A8-90E1-0DB908CE96B9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45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7CA4E-C733-49A8-90E1-0DB908CE96B9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256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7CA4E-C733-49A8-90E1-0DB908CE96B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710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7CA4E-C733-49A8-90E1-0DB908CE96B9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78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52591" y="8102725"/>
            <a:ext cx="5560033" cy="5573968"/>
          </a:xfrm>
          <a:custGeom>
            <a:avLst/>
            <a:gdLst/>
            <a:ahLst/>
            <a:cxnLst/>
            <a:rect l="l" t="t" r="r" b="b"/>
            <a:pathLst>
              <a:path w="5560033" h="5573968">
                <a:moveTo>
                  <a:pt x="0" y="0"/>
                </a:moveTo>
                <a:lnTo>
                  <a:pt x="5560033" y="0"/>
                </a:lnTo>
                <a:lnTo>
                  <a:pt x="5560033" y="5573968"/>
                </a:lnTo>
                <a:lnTo>
                  <a:pt x="0" y="557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-2255901" y="3178138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16095097" y="2881945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1828800" y="2747070"/>
            <a:ext cx="15171141" cy="626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101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Instructor Development Program</a:t>
            </a:r>
          </a:p>
          <a:p>
            <a:pPr algn="ctr"/>
            <a:endParaRPr lang="en-US" sz="3600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algn="ctr"/>
            <a:r>
              <a:rPr lang="en-US" sz="80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Workshop Deep 40</a:t>
            </a:r>
          </a:p>
          <a:p>
            <a:pPr algn="ctr"/>
            <a:endParaRPr lang="en-US" sz="6000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  <a:p>
            <a:pPr algn="ctr">
              <a:lnSpc>
                <a:spcPts val="8344"/>
              </a:lnSpc>
            </a:pPr>
            <a:endParaRPr lang="en-US" sz="8101" b="1" spc="42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obo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410315" y="768183"/>
            <a:ext cx="5444586" cy="1418437"/>
          </a:xfrm>
          <a:custGeom>
            <a:avLst/>
            <a:gdLst/>
            <a:ahLst/>
            <a:cxnLst/>
            <a:rect l="l" t="t" r="r" b="b"/>
            <a:pathLst>
              <a:path w="5444586" h="1418437">
                <a:moveTo>
                  <a:pt x="0" y="0"/>
                </a:moveTo>
                <a:lnTo>
                  <a:pt x="5444586" y="0"/>
                </a:lnTo>
                <a:lnTo>
                  <a:pt x="5444586" y="1418437"/>
                </a:lnTo>
                <a:lnTo>
                  <a:pt x="0" y="14184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43369" b="-12087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AutoShape 7"/>
          <p:cNvSpPr/>
          <p:nvPr/>
        </p:nvSpPr>
        <p:spPr>
          <a:xfrm flipV="1">
            <a:off x="-9375645" y="1467876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8" name="AutoShape 8"/>
          <p:cNvSpPr/>
          <p:nvPr/>
        </p:nvSpPr>
        <p:spPr>
          <a:xfrm flipV="1">
            <a:off x="11570637" y="1486926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58050" y="1142972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008333" y="1214410"/>
            <a:ext cx="10279667" cy="6884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Dive 1 = 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24m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80ft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a 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30m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100ft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:</a:t>
            </a:r>
          </a:p>
          <a:p>
            <a:pPr marL="0" lvl="0" indent="0" algn="l"/>
            <a:endParaRPr lang="en-US" sz="20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Planejando juntos.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Descida controlada com Flutuabilidade no fundo.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Registre a Profundidade/Tempo/Ar no início e no fim das tarefas.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Observe os efeitos da Profundidade – Pressão, Luz. Tarefa cronometrada.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Nade por prazer, se o tempo permitir.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Subida com paradas a 10 m/33 pés, 5 m/15 pés.</a:t>
            </a:r>
            <a:endParaRPr lang="en-US" sz="33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239941" y="3793821"/>
            <a:ext cx="875353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Habilidades</a:t>
            </a: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e </a:t>
            </a:r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Desenvolvimento</a:t>
            </a:r>
            <a:endParaRPr lang="en-US" sz="72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2341820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54005" y="1293786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43934" y="1022925"/>
            <a:ext cx="9365222" cy="8756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Dive 2 = 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27m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90ft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a 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35m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115ft</a:t>
            </a:r>
            <a:endParaRPr lang="en-US" sz="36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0" lvl="0" indent="0" algn="l"/>
            <a:endParaRPr lang="en-US" sz="20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Planejando juntos.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Descida controlada com Flutuabilidade no fundo.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Registre a Profundidade/Tempo/Ar no início e no fim das tarefas.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Observe os efeitos da Profundidade – Pressão, Luz. Tarefa cronometrada Narcose, Simule Falhas.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Nade por prazer, se o tempo permitir.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Subida com paradas a 10 m/33 pés, 5 m/15 pés.</a:t>
            </a:r>
            <a:endParaRPr lang="en-US" sz="33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17">
            <a:extLst>
              <a:ext uri="{FF2B5EF4-FFF2-40B4-BE49-F238E27FC236}">
                <a16:creationId xmlns:a16="http://schemas.microsoft.com/office/drawing/2014/main" id="{B8074749-0D47-52E2-ED1F-6449C36A2CE5}"/>
              </a:ext>
            </a:extLst>
          </p:cNvPr>
          <p:cNvSpPr txBox="1"/>
          <p:nvPr/>
        </p:nvSpPr>
        <p:spPr>
          <a:xfrm>
            <a:off x="239941" y="3793821"/>
            <a:ext cx="875353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Habilidades</a:t>
            </a: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e </a:t>
            </a:r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Desenvolvimento</a:t>
            </a:r>
            <a:endParaRPr lang="en-US" sz="72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127356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68015" y="1182314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460003" y="1182314"/>
            <a:ext cx="9365222" cy="7646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Dive 3 = 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30m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100ft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a 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40m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130ft</a:t>
            </a:r>
            <a:endParaRPr lang="en-US" sz="36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0" lvl="0" indent="0" algn="l"/>
            <a:endParaRPr lang="en-US" sz="20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Planejando juntos – os Alunos planejam.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Descida controlada com Flutuabilidade no fundo.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Registrar Profundidade/Tempo/Ar no início e no fim das tarefas.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Instrutor atribui simulações de falha.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alunos sinalizam quando subir.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Uso do </a:t>
            </a:r>
            <a:r>
              <a:rPr lang="pt-BR" sz="33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SMB</a:t>
            </a: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Subida com paradas a 10 m/33 pés, 5 m/15</a:t>
            </a:r>
            <a:endParaRPr lang="en-US" sz="33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17">
            <a:extLst>
              <a:ext uri="{FF2B5EF4-FFF2-40B4-BE49-F238E27FC236}">
                <a16:creationId xmlns:a16="http://schemas.microsoft.com/office/drawing/2014/main" id="{53B9660B-1087-51C0-B548-4F03B13E6462}"/>
              </a:ext>
            </a:extLst>
          </p:cNvPr>
          <p:cNvSpPr txBox="1"/>
          <p:nvPr/>
        </p:nvSpPr>
        <p:spPr>
          <a:xfrm>
            <a:off x="239941" y="3793821"/>
            <a:ext cx="875353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Habilidades</a:t>
            </a: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e </a:t>
            </a:r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Desenvolvimento</a:t>
            </a:r>
            <a:endParaRPr lang="en-US" sz="72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3215588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26270" y="1230141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40306" y="1230707"/>
            <a:ext cx="9365222" cy="7994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Dive 4 = 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30m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100ft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a 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40m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130ft</a:t>
            </a:r>
            <a:endParaRPr lang="en-US" sz="36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0" lvl="0" indent="0" algn="l"/>
            <a:endParaRPr lang="en-US" sz="20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Planejando juntos – os Alunos planejam – o Instrutor observa.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33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Descida controlada com Flutuabilidade no fundo.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33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Registrar Profundidade/Tempo/Ar no início e no fim das tarefas.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33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Tarefa cronometrada – ou simulações de falhas.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alunos controlam o Mergulho.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Liberação do </a:t>
            </a:r>
            <a:r>
              <a:rPr lang="pt-BR" sz="33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SMB</a:t>
            </a: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Subida com paradas conforme o planejado. </a:t>
            </a:r>
            <a:endParaRPr lang="en-US" sz="33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17">
            <a:extLst>
              <a:ext uri="{FF2B5EF4-FFF2-40B4-BE49-F238E27FC236}">
                <a16:creationId xmlns:a16="http://schemas.microsoft.com/office/drawing/2014/main" id="{6C018B81-FE5B-1889-A301-7EAD369FC68B}"/>
              </a:ext>
            </a:extLst>
          </p:cNvPr>
          <p:cNvSpPr txBox="1"/>
          <p:nvPr/>
        </p:nvSpPr>
        <p:spPr>
          <a:xfrm>
            <a:off x="239941" y="3793821"/>
            <a:ext cx="875353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Habilidades</a:t>
            </a: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e </a:t>
            </a:r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Desenvolvimento</a:t>
            </a:r>
            <a:endParaRPr lang="en-US" sz="72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172051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54005" y="1550383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534400" y="1556509"/>
            <a:ext cx="9753600" cy="8194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Depois de todos os mergulhos:</a:t>
            </a:r>
            <a:endParaRPr lang="en-US" sz="20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Faça um </a:t>
            </a:r>
            <a:r>
              <a:rPr lang="pt-BR" sz="33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Debrief</a:t>
            </a: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com a Equipe em um Workshop em grupo.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Discuta o que funcionou bem e o que precisa ser melhorado.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Discuta os resultados com base nas informações registradas.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Registre o Mergulho.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Calcule o SAC.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Discuta o planejamento para o próximo mergulho.</a:t>
            </a:r>
            <a:endParaRPr lang="en-US" sz="33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17">
            <a:extLst>
              <a:ext uri="{FF2B5EF4-FFF2-40B4-BE49-F238E27FC236}">
                <a16:creationId xmlns:a16="http://schemas.microsoft.com/office/drawing/2014/main" id="{9068AD61-F635-9302-C444-F928FF8CE1F5}"/>
              </a:ext>
            </a:extLst>
          </p:cNvPr>
          <p:cNvSpPr txBox="1"/>
          <p:nvPr/>
        </p:nvSpPr>
        <p:spPr>
          <a:xfrm>
            <a:off x="239941" y="3793821"/>
            <a:ext cx="875353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Habilidades</a:t>
            </a: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e </a:t>
            </a:r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Desenvolvimento</a:t>
            </a:r>
            <a:endParaRPr lang="en-US" sz="72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198045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54005" y="1550383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534400" y="1556509"/>
            <a:ext cx="9753600" cy="7154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Ao 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utilizar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Equipamento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600" b="1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Especializado</a:t>
            </a:r>
            <a:r>
              <a:rPr lang="en-US" sz="36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:</a:t>
            </a:r>
          </a:p>
          <a:p>
            <a:pPr lvl="0">
              <a:lnSpc>
                <a:spcPts val="4480"/>
              </a:lnSpc>
            </a:pPr>
            <a:endParaRPr lang="en-US" sz="2000" b="1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É necessário ter competência antes de Mergulhos Profundos.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Pode ser necessária uma sessão em águas confinadas.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alunos não devem usar câmeras durante o Curso.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3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É necessário estar familiarizado com todos os Equipamentos de Mergulho padrão.</a:t>
            </a:r>
            <a:endParaRPr lang="en-US" sz="33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17">
            <a:extLst>
              <a:ext uri="{FF2B5EF4-FFF2-40B4-BE49-F238E27FC236}">
                <a16:creationId xmlns:a16="http://schemas.microsoft.com/office/drawing/2014/main" id="{EB4BE86D-2D8E-B772-299E-5ADF711CD7D2}"/>
              </a:ext>
            </a:extLst>
          </p:cNvPr>
          <p:cNvSpPr txBox="1"/>
          <p:nvPr/>
        </p:nvSpPr>
        <p:spPr>
          <a:xfrm>
            <a:off x="239941" y="3793821"/>
            <a:ext cx="875353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Habilidades</a:t>
            </a: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e </a:t>
            </a:r>
            <a:r>
              <a:rPr lang="en-US" sz="72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Desenvolvimento</a:t>
            </a:r>
            <a:endParaRPr lang="en-US" sz="72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38455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072430" y="2500294"/>
            <a:ext cx="759501" cy="759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D6022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1" name="TextBox 11"/>
          <p:cNvSpPr txBox="1"/>
          <p:nvPr/>
        </p:nvSpPr>
        <p:spPr>
          <a:xfrm>
            <a:off x="9113224" y="2364321"/>
            <a:ext cx="9216590" cy="4371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954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Permanecendo competente para Mergulho Profundo:</a:t>
            </a:r>
          </a:p>
          <a:p>
            <a:pPr lvl="0">
              <a:spcBef>
                <a:spcPct val="0"/>
              </a:spcBef>
            </a:pPr>
            <a:endParaRPr lang="en-US" sz="2500" b="1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Aprimore suas Habilidades por meio de Treinamento de nível superior.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36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Pratique realizando Mergulhos Profundos regularmente.</a:t>
            </a:r>
            <a:endParaRPr lang="en-US" sz="36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1056156" y="3381549"/>
            <a:ext cx="676238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Suas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Habilidades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Instrutor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351548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156642" y="2505952"/>
            <a:ext cx="759501" cy="759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D6022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1" name="TextBox 11"/>
          <p:cNvSpPr txBox="1"/>
          <p:nvPr/>
        </p:nvSpPr>
        <p:spPr>
          <a:xfrm>
            <a:off x="9173939" y="2363000"/>
            <a:ext cx="9216590" cy="5149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3954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Ferramentas e </a:t>
            </a:r>
            <a:r>
              <a:rPr lang="en-US" sz="3954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Materiais</a:t>
            </a:r>
            <a:r>
              <a:rPr lang="en-US" sz="3954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954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Treinamento</a:t>
            </a:r>
            <a:r>
              <a:rPr lang="en-US" sz="3954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:</a:t>
            </a: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Slates e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Wetnotes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Teste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Narcose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Testes de Cor e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Pressão</a:t>
            </a:r>
            <a:endParaRPr lang="en-US" sz="36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Planejador de Gás e Mergulho.</a:t>
            </a:r>
            <a:endParaRPr lang="en-US" sz="36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1056156" y="3381549"/>
            <a:ext cx="676238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Suas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Habilidades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Instrutor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282412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4012" y="3694239"/>
            <a:ext cx="11973575" cy="1109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508"/>
              </a:lnSpc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Planeje mergulhos profundos e entenda que os riscos elevados são essenciais para o sucesso dos resultados.</a:t>
            </a:r>
            <a:endParaRPr lang="en-US" sz="3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715635" y="7358078"/>
            <a:ext cx="7235575" cy="724523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86876" y="9904807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85688" y="9281681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1143072" y="1000096"/>
            <a:ext cx="10047317" cy="1796990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28696" y="1428724"/>
            <a:ext cx="7671370" cy="750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LEMBRETES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: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9A6B06EB-0BD5-07B5-A34E-4ACB62C500EE}"/>
              </a:ext>
            </a:extLst>
          </p:cNvPr>
          <p:cNvSpPr txBox="1"/>
          <p:nvPr/>
        </p:nvSpPr>
        <p:spPr>
          <a:xfrm>
            <a:off x="675625" y="5240558"/>
            <a:ext cx="10897267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508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Planeje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todos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os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Mergulhos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Instrutores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Esteja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preparado</a:t>
            </a: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Certifique-se de ter todas as ferramentas de treinamento relevantes.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Seja claro sobre suas habilidades no curso.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Mantenha suas próprias habilidades atualizadas</a:t>
            </a:r>
            <a:r>
              <a:rPr lang="pt-BR" sz="3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.</a:t>
            </a:r>
            <a:endParaRPr lang="en-US" sz="3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24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12B1AD-6A3D-3BDD-C830-FA0286A8A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4411721-9F3F-0ABE-1953-0CFBD555B682}"/>
              </a:ext>
            </a:extLst>
          </p:cNvPr>
          <p:cNvGrpSpPr/>
          <p:nvPr/>
        </p:nvGrpSpPr>
        <p:grpSpPr>
          <a:xfrm>
            <a:off x="1028700" y="3117898"/>
            <a:ext cx="588716" cy="588716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757552A-E1EE-9FB0-7919-34F492F67B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B1182E2-7491-AA7E-5007-00B1AD98495F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ADD45703-4361-051E-1E1C-AB7ED3688C3C}"/>
              </a:ext>
            </a:extLst>
          </p:cNvPr>
          <p:cNvSpPr/>
          <p:nvPr/>
        </p:nvSpPr>
        <p:spPr>
          <a:xfrm>
            <a:off x="1028700" y="504741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68656A4-CA3F-9E8F-0430-25315CD442F0}"/>
              </a:ext>
            </a:extLst>
          </p:cNvPr>
          <p:cNvSpPr/>
          <p:nvPr/>
        </p:nvSpPr>
        <p:spPr>
          <a:xfrm>
            <a:off x="6887846" y="311789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24013F5-5A14-0DCF-E4E3-9AC8D8009DD8}"/>
              </a:ext>
            </a:extLst>
          </p:cNvPr>
          <p:cNvSpPr/>
          <p:nvPr/>
        </p:nvSpPr>
        <p:spPr>
          <a:xfrm>
            <a:off x="7526584" y="4934359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C3151C9A-E8BC-4D41-BF58-DE1D757772A8}"/>
              </a:ext>
            </a:extLst>
          </p:cNvPr>
          <p:cNvSpPr/>
          <p:nvPr/>
        </p:nvSpPr>
        <p:spPr>
          <a:xfrm>
            <a:off x="12746992" y="311789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6F4B0F16-4C44-C073-0B5A-51934360D674}"/>
              </a:ext>
            </a:extLst>
          </p:cNvPr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DD5D2745-0D61-1A25-51DF-49CB84F197D8}"/>
              </a:ext>
            </a:extLst>
          </p:cNvPr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8286FD1B-0E30-9B12-CA66-D8C8FD25A733}"/>
              </a:ext>
            </a:extLst>
          </p:cNvPr>
          <p:cNvSpPr txBox="1"/>
          <p:nvPr/>
        </p:nvSpPr>
        <p:spPr>
          <a:xfrm>
            <a:off x="791032" y="632745"/>
            <a:ext cx="16705935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00"/>
              </a:lnSpc>
            </a:pPr>
            <a:r>
              <a:rPr lang="en-US" sz="103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RESUMO</a:t>
            </a:r>
            <a:endParaRPr lang="en-US" sz="10300" b="1" spc="463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81FD632F-570D-4FC3-A682-B6A8B093FEBF}"/>
              </a:ext>
            </a:extLst>
          </p:cNvPr>
          <p:cNvSpPr txBox="1"/>
          <p:nvPr/>
        </p:nvSpPr>
        <p:spPr>
          <a:xfrm>
            <a:off x="1932818" y="3200003"/>
            <a:ext cx="451230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Estrutura</a:t>
            </a:r>
            <a:r>
              <a:rPr lang="en-US" sz="3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do </a:t>
            </a: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Curso</a:t>
            </a:r>
            <a:endParaRPr lang="en-US" sz="3400" b="1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B304F1C6-31ED-DB1B-DCAE-0A0E1180C85A}"/>
              </a:ext>
            </a:extLst>
          </p:cNvPr>
          <p:cNvSpPr txBox="1"/>
          <p:nvPr/>
        </p:nvSpPr>
        <p:spPr>
          <a:xfrm>
            <a:off x="1903729" y="5097423"/>
            <a:ext cx="54483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Habilidades</a:t>
            </a:r>
            <a:r>
              <a:rPr lang="en-US" sz="3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e </a:t>
            </a: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Desenvolvimento</a:t>
            </a:r>
            <a:endParaRPr lang="en-US" sz="3400" b="1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03C952D2-39ED-89AD-4ECA-67C44EFF8A93}"/>
              </a:ext>
            </a:extLst>
          </p:cNvPr>
          <p:cNvSpPr txBox="1"/>
          <p:nvPr/>
        </p:nvSpPr>
        <p:spPr>
          <a:xfrm>
            <a:off x="7726400" y="3264363"/>
            <a:ext cx="47707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Filosofia</a:t>
            </a:r>
            <a:r>
              <a:rPr lang="en-US" sz="3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Deep 40.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DCF7C02A-4FFD-753D-D016-20D6FAEB74FE}"/>
              </a:ext>
            </a:extLst>
          </p:cNvPr>
          <p:cNvSpPr txBox="1"/>
          <p:nvPr/>
        </p:nvSpPr>
        <p:spPr>
          <a:xfrm>
            <a:off x="8381262" y="5084081"/>
            <a:ext cx="492315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Suas</a:t>
            </a:r>
            <a:r>
              <a:rPr lang="en-US" sz="3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habilidades</a:t>
            </a:r>
            <a:r>
              <a:rPr lang="en-US" sz="3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de </a:t>
            </a: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Instrutor</a:t>
            </a:r>
            <a:r>
              <a:rPr lang="en-US" sz="3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071AA7A8-CD12-AEE9-43D9-1402FE225AA8}"/>
              </a:ext>
            </a:extLst>
          </p:cNvPr>
          <p:cNvSpPr txBox="1"/>
          <p:nvPr/>
        </p:nvSpPr>
        <p:spPr>
          <a:xfrm>
            <a:off x="13585546" y="3200003"/>
            <a:ext cx="451230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Normas</a:t>
            </a:r>
            <a:r>
              <a:rPr lang="en-US" sz="3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1A08E7DC-A0D4-0487-CCF5-A98C7A84D084}"/>
              </a:ext>
            </a:extLst>
          </p:cNvPr>
          <p:cNvSpPr txBox="1"/>
          <p:nvPr/>
        </p:nvSpPr>
        <p:spPr>
          <a:xfrm>
            <a:off x="14333651" y="5033117"/>
            <a:ext cx="451230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Lembretes</a:t>
            </a:r>
            <a:r>
              <a:rPr lang="en-US" sz="3400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578EC95A-C38A-6FAD-2D29-AF8F94615A30}"/>
              </a:ext>
            </a:extLst>
          </p:cNvPr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A3BF5C97-3CAB-84A5-D356-908E39476B28}"/>
              </a:ext>
            </a:extLst>
          </p:cNvPr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>
            <a:extLst>
              <a:ext uri="{FF2B5EF4-FFF2-40B4-BE49-F238E27FC236}">
                <a16:creationId xmlns:a16="http://schemas.microsoft.com/office/drawing/2014/main" id="{FA6EF177-ADEE-F6CC-45D0-381482137452}"/>
              </a:ext>
            </a:extLst>
          </p:cNvPr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9F3BC52E-7687-AC18-1524-982767F863AF}"/>
              </a:ext>
            </a:extLst>
          </p:cNvPr>
          <p:cNvSpPr txBox="1"/>
          <p:nvPr/>
        </p:nvSpPr>
        <p:spPr>
          <a:xfrm>
            <a:off x="1041440" y="8302815"/>
            <a:ext cx="13893760" cy="465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pt-BR" sz="36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Siga esta apresentação no seu guia do Instrutor </a:t>
            </a:r>
            <a:r>
              <a:rPr lang="pt-BR" sz="36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Deep</a:t>
            </a:r>
            <a:r>
              <a:rPr lang="pt-BR" sz="36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40.</a:t>
            </a:r>
            <a:endParaRPr lang="en-US" sz="2999" b="1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D1ABA9D-21DE-D908-CB53-58071A1B5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5546" y="4931712"/>
            <a:ext cx="58526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17898"/>
            <a:ext cx="588716" cy="5887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504741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9" name="Freeform 9"/>
          <p:cNvSpPr/>
          <p:nvPr/>
        </p:nvSpPr>
        <p:spPr>
          <a:xfrm>
            <a:off x="6887846" y="311789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2" name="Freeform 12"/>
          <p:cNvSpPr/>
          <p:nvPr/>
        </p:nvSpPr>
        <p:spPr>
          <a:xfrm>
            <a:off x="7526584" y="4934359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5" name="Freeform 15"/>
          <p:cNvSpPr/>
          <p:nvPr/>
        </p:nvSpPr>
        <p:spPr>
          <a:xfrm>
            <a:off x="12746992" y="311789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791032" y="632745"/>
            <a:ext cx="16705935" cy="132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00"/>
              </a:lnSpc>
            </a:pPr>
            <a:r>
              <a:rPr lang="en-US" sz="103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VISÃO</a:t>
            </a:r>
            <a:r>
              <a:rPr lang="en-US" sz="10300" b="1" spc="463" dirty="0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103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GERAL</a:t>
            </a:r>
            <a:endParaRPr lang="en-US" sz="10300" b="1" spc="463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932818" y="3200003"/>
            <a:ext cx="451230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Estrutura</a:t>
            </a:r>
            <a:r>
              <a:rPr lang="en-US" sz="3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do </a:t>
            </a: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Curso</a:t>
            </a:r>
            <a:endParaRPr lang="en-US" sz="3400" b="1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903729" y="5097423"/>
            <a:ext cx="54483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Habilidades</a:t>
            </a:r>
            <a:r>
              <a:rPr lang="en-US" sz="3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e </a:t>
            </a: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Desenvolvimento</a:t>
            </a:r>
            <a:r>
              <a:rPr lang="en-US" sz="3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26400" y="3264363"/>
            <a:ext cx="47707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Filosofia</a:t>
            </a:r>
            <a:r>
              <a:rPr lang="en-US" sz="3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Deep 40.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81262" y="5110463"/>
            <a:ext cx="492315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Suas </a:t>
            </a: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Habilidades</a:t>
            </a:r>
            <a:r>
              <a:rPr lang="en-US" sz="3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de </a:t>
            </a: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Instrutor</a:t>
            </a:r>
            <a:r>
              <a:rPr lang="en-US" sz="34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585546" y="3200003"/>
            <a:ext cx="451230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Normas</a:t>
            </a:r>
            <a:r>
              <a:rPr lang="en-US" sz="3400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333651" y="5033117"/>
            <a:ext cx="451230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4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Lembretes</a:t>
            </a:r>
            <a:r>
              <a:rPr lang="en-US" sz="3400" b="1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9" name="TextBox 39"/>
          <p:cNvSpPr txBox="1"/>
          <p:nvPr/>
        </p:nvSpPr>
        <p:spPr>
          <a:xfrm>
            <a:off x="1041440" y="8302815"/>
            <a:ext cx="13893760" cy="465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pt-BR" sz="36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Siga esta apresentação no seu guia do Instrutor </a:t>
            </a:r>
            <a:r>
              <a:rPr lang="pt-BR" sz="3600" b="1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Deep</a:t>
            </a:r>
            <a:r>
              <a:rPr lang="pt-BR" sz="36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40.</a:t>
            </a:r>
            <a:endParaRPr lang="en-US" sz="2999" b="1" spc="137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Cerebri Bold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C2B6706-5127-A741-D688-6CF3C9D1F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5546" y="4931712"/>
            <a:ext cx="585267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2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3858434" y="8125505"/>
            <a:ext cx="5660722" cy="56607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4" name="Freeform 4"/>
          <p:cNvSpPr/>
          <p:nvPr/>
        </p:nvSpPr>
        <p:spPr>
          <a:xfrm>
            <a:off x="1975598" y="8279205"/>
            <a:ext cx="5621334" cy="1243720"/>
          </a:xfrm>
          <a:custGeom>
            <a:avLst/>
            <a:gdLst/>
            <a:ahLst/>
            <a:cxnLst/>
            <a:rect l="l" t="t" r="r" b="b"/>
            <a:pathLst>
              <a:path w="5621334" h="1243720">
                <a:moveTo>
                  <a:pt x="0" y="0"/>
                </a:moveTo>
                <a:lnTo>
                  <a:pt x="5621334" y="0"/>
                </a:lnTo>
                <a:lnTo>
                  <a:pt x="5621334" y="1243721"/>
                </a:lnTo>
                <a:lnTo>
                  <a:pt x="0" y="124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3643" y="1385935"/>
            <a:ext cx="7515131" cy="751513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6985" t="-8977" r="-15815" b="-12232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528958"/>
            <a:ext cx="542713" cy="542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13288" y="2528958"/>
            <a:ext cx="542713" cy="5427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5D6B80A-B042-5CF0-9CD7-317EFCBD1D8F}"/>
              </a:ext>
            </a:extLst>
          </p:cNvPr>
          <p:cNvSpPr txBox="1"/>
          <p:nvPr/>
        </p:nvSpPr>
        <p:spPr>
          <a:xfrm>
            <a:off x="9056415" y="3924300"/>
            <a:ext cx="8407942" cy="156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8000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PERGUNTAS</a:t>
            </a:r>
            <a:r>
              <a:rPr lang="en-US" sz="80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805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28708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16302792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5937446" y="626464"/>
            <a:ext cx="6413107" cy="1640377"/>
          </a:xfrm>
          <a:custGeom>
            <a:avLst/>
            <a:gdLst/>
            <a:ahLst/>
            <a:cxnLst/>
            <a:rect l="l" t="t" r="r" b="b"/>
            <a:pathLst>
              <a:path w="6413107" h="1640377">
                <a:moveTo>
                  <a:pt x="0" y="0"/>
                </a:moveTo>
                <a:lnTo>
                  <a:pt x="6413108" y="0"/>
                </a:lnTo>
                <a:lnTo>
                  <a:pt x="6413108" y="1640377"/>
                </a:lnTo>
                <a:lnTo>
                  <a:pt x="0" y="1640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5835" b="-12500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2862818" y="4408272"/>
            <a:ext cx="12562364" cy="193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9"/>
              </a:lnSpc>
            </a:pPr>
            <a:r>
              <a:rPr lang="en-US" sz="14499" spc="1246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OBRIGADO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143999" y="1717183"/>
            <a:ext cx="759501" cy="759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D6022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grpSp>
        <p:nvGrpSpPr>
          <p:cNvPr id="8" name="Group 8"/>
          <p:cNvGrpSpPr/>
          <p:nvPr/>
        </p:nvGrpSpPr>
        <p:grpSpPr>
          <a:xfrm>
            <a:off x="9185081" y="6406031"/>
            <a:ext cx="759501" cy="75950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9867" y="1585141"/>
            <a:ext cx="6472593" cy="4148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36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Manuais</a:t>
            </a:r>
            <a:r>
              <a:rPr lang="en-US" sz="36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6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teoria</a:t>
            </a:r>
            <a:r>
              <a:rPr lang="en-US" sz="36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On-line:</a:t>
            </a: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Equipamento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Física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Fisiologia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Gerenciamento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Águas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Abertas</a:t>
            </a:r>
            <a:endParaRPr lang="en-US" sz="36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307458" y="6406031"/>
            <a:ext cx="8083071" cy="135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5536"/>
              </a:lnSpc>
              <a:spcBef>
                <a:spcPct val="0"/>
              </a:spcBef>
            </a:pPr>
            <a:r>
              <a:rPr lang="pt-BR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Aprovação nas habilidades em águas abertas.</a:t>
            </a:r>
            <a:endParaRPr lang="en-US" sz="36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893304" y="3670710"/>
            <a:ext cx="710483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Estrutura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do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Curso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124479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1949164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099410" y="1894456"/>
            <a:ext cx="7774003" cy="2971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Mentalidade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e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Planejamento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do Deep 40 é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apresentado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em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cursos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anteriores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:</a:t>
            </a:r>
            <a:endParaRPr lang="en-US" sz="10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1371600" lvl="2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Explorer 30</a:t>
            </a:r>
          </a:p>
          <a:p>
            <a:pPr marL="1371600" lvl="2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Advanced 35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144000" y="5834391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01611" y="7299628"/>
            <a:ext cx="614520" cy="61452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030904" y="3893741"/>
            <a:ext cx="689865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Filosofia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Deep 40</a:t>
            </a: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10099410" y="5840077"/>
            <a:ext cx="7545712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Teoria básica no nível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Advanced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35.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563936DB-CBB1-D9CE-A81C-B3B285D01586}"/>
              </a:ext>
            </a:extLst>
          </p:cNvPr>
          <p:cNvSpPr txBox="1"/>
          <p:nvPr/>
        </p:nvSpPr>
        <p:spPr>
          <a:xfrm>
            <a:off x="10099410" y="7337520"/>
            <a:ext cx="7117084" cy="526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Teoria estendida no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Deep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40.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59186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40047" y="2026072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201611" y="1963651"/>
            <a:ext cx="8671802" cy="1680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Deep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40 é importante no caminho do desenvolvimento para se tornar um Profissional.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8240047" y="4329289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297658" y="5858712"/>
            <a:ext cx="614520" cy="61452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046809" y="3791580"/>
            <a:ext cx="681130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Filosofia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Deep 40</a:t>
            </a: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9222535" y="4244101"/>
            <a:ext cx="6061625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Links </a:t>
            </a:r>
            <a:r>
              <a:rPr lang="en-US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para</a:t>
            </a:r>
            <a:r>
              <a:rPr lang="en-US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o Explorer 30.</a:t>
            </a: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563936DB-CBB1-D9CE-A81C-B3B285D01586}"/>
              </a:ext>
            </a:extLst>
          </p:cNvPr>
          <p:cNvSpPr txBox="1"/>
          <p:nvPr/>
        </p:nvSpPr>
        <p:spPr>
          <a:xfrm>
            <a:off x="9242181" y="5912229"/>
            <a:ext cx="8631232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3200" b="1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Links do Advanced 35:</a:t>
            </a:r>
          </a:p>
          <a:p>
            <a:pPr marL="0" lvl="0" indent="0" algn="l"/>
            <a:endParaRPr lang="en-US" sz="10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 progressão do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OW20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para o </a:t>
            </a:r>
            <a:r>
              <a:rPr lang="pt-BR" sz="3200" spc="35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Deep</a:t>
            </a:r>
            <a:r>
              <a:rPr lang="pt-BR" sz="3200" spc="35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40 (e possivelmente além) é estruturada de forma inteligente.</a:t>
            </a:r>
            <a:endParaRPr lang="en-US" sz="3200" spc="35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27663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 flipV="1">
            <a:off x="-1632928" y="635142"/>
            <a:ext cx="19417887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028700" y="3912393"/>
            <a:ext cx="668654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Filosofia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Deep 40</a:t>
            </a:r>
          </a:p>
        </p:txBody>
      </p:sp>
      <p:pic>
        <p:nvPicPr>
          <p:cNvPr id="3" name="Imagem 2" descr="Gráfico&#10;&#10;O conteúdo gerado por IA pode estar incorreto.">
            <a:extLst>
              <a:ext uri="{FF2B5EF4-FFF2-40B4-BE49-F238E27FC236}">
                <a16:creationId xmlns:a16="http://schemas.microsoft.com/office/drawing/2014/main" id="{BE72A0D2-ED91-86A3-56E6-5B1DAE8F5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481" y="-1"/>
            <a:ext cx="727290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225452" y="1603499"/>
            <a:ext cx="759501" cy="759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D6022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grpSp>
        <p:nvGrpSpPr>
          <p:cNvPr id="8" name="Group 8"/>
          <p:cNvGrpSpPr/>
          <p:nvPr/>
        </p:nvGrpSpPr>
        <p:grpSpPr>
          <a:xfrm>
            <a:off x="8225451" y="6278714"/>
            <a:ext cx="759501" cy="75950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303049" y="1341874"/>
            <a:ext cx="8083071" cy="2390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36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Guia</a:t>
            </a:r>
            <a:r>
              <a:rPr lang="en-US" sz="36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do </a:t>
            </a:r>
            <a:r>
              <a:rPr lang="en-US" sz="36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Instrutor</a:t>
            </a:r>
            <a:r>
              <a:rPr lang="en-US" sz="36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Deep 40 :</a:t>
            </a: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Profundidades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e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Habilidades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específicas</a:t>
            </a:r>
            <a:endParaRPr lang="en-US" sz="36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303049" y="6278714"/>
            <a:ext cx="8832551" cy="2090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36"/>
              </a:lnSpc>
              <a:spcBef>
                <a:spcPct val="0"/>
              </a:spcBef>
            </a:pPr>
            <a:r>
              <a:rPr lang="en-US" sz="36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Normas</a:t>
            </a:r>
            <a:r>
              <a:rPr lang="en-US" sz="36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6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Gerais</a:t>
            </a:r>
            <a:r>
              <a:rPr lang="en-US" sz="36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:</a:t>
            </a:r>
          </a:p>
          <a:p>
            <a:pPr marL="1028700" lvl="1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Proporções</a:t>
            </a:r>
            <a:endParaRPr lang="en-US" sz="36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Diretrizes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e Normas Gerais.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1028700" y="4031521"/>
            <a:ext cx="6762388" cy="957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Normas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182DBF-EE5E-2AB9-DBF8-A453F6E4B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44" y="4071930"/>
            <a:ext cx="762066" cy="762066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7E51F527-1DC8-A023-2BD1-A71781557EB0}"/>
              </a:ext>
            </a:extLst>
          </p:cNvPr>
          <p:cNvSpPr txBox="1"/>
          <p:nvPr/>
        </p:nvSpPr>
        <p:spPr>
          <a:xfrm>
            <a:off x="9358314" y="3786178"/>
            <a:ext cx="8083071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36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Manual do </a:t>
            </a:r>
            <a:r>
              <a:rPr lang="en-US" sz="3600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aluno</a:t>
            </a:r>
            <a:r>
              <a:rPr lang="en-US" sz="3600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Deep 40 :</a:t>
            </a:r>
          </a:p>
          <a:p>
            <a:pPr marL="102870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Esboço do Aluno sobre Profundidades e Habilidades.</a:t>
            </a:r>
            <a:endParaRPr lang="en-US" sz="36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968312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901713" y="2238742"/>
            <a:ext cx="759501" cy="7595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D6022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1" name="TextBox 11"/>
          <p:cNvSpPr txBox="1"/>
          <p:nvPr/>
        </p:nvSpPr>
        <p:spPr>
          <a:xfrm>
            <a:off x="8919010" y="2063362"/>
            <a:ext cx="9216590" cy="6257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3954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4 </a:t>
            </a:r>
            <a:r>
              <a:rPr lang="en-US" sz="3954" b="1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Mergulhos</a:t>
            </a:r>
            <a:r>
              <a:rPr lang="en-US" sz="3954" b="1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:</a:t>
            </a:r>
          </a:p>
          <a:p>
            <a:pPr marL="1028700" lvl="1" indent="-5715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Dive 1 =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24m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80ft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a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30m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100ft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  <a:p>
            <a:pPr marL="1028700" lvl="1" indent="-5715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Dive 2 =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27m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90ft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a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35m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115ft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  <a:p>
            <a:pPr marL="1028700" lvl="1" indent="-5715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Dive 3 =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30m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100ft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a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40m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130ft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  <a:p>
            <a:pPr marL="1028700" lvl="1" indent="-57150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Dive 4 =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30m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100ft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a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40m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/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130ft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endParaRPr lang="en-US" sz="3954" spc="122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1028700" y="4031521"/>
            <a:ext cx="6762388" cy="957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Normas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194384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225452" y="5355497"/>
            <a:ext cx="759501" cy="75950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319242" y="3483640"/>
            <a:ext cx="8683070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pt-BR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mergulho 1 é o mergulho 1 do Explorer 30.</a:t>
            </a:r>
            <a:endParaRPr lang="en-US" sz="36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319242" y="5373494"/>
            <a:ext cx="8832551" cy="1339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36"/>
              </a:lnSpc>
              <a:spcBef>
                <a:spcPct val="0"/>
              </a:spcBef>
            </a:pP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mergulhos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1 e 2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são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6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mergulhos</a:t>
            </a:r>
            <a:r>
              <a:rPr lang="en-US" sz="36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1 e 2 do Advanced 35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786146" y="-1928862"/>
            <a:ext cx="10851198" cy="13793983"/>
            <a:chOff x="0" y="0"/>
            <a:chExt cx="899650" cy="11436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1028700" y="4031521"/>
            <a:ext cx="6762388" cy="957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200"/>
              </a:lnSpc>
            </a:pP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Normas</a:t>
            </a:r>
            <a:endParaRPr lang="en-US" sz="8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Mont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182DBF-EE5E-2AB9-DBF8-A453F6E4B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319" y="3625074"/>
            <a:ext cx="76206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865</Words>
  <Application>Microsoft Office PowerPoint</Application>
  <PresentationFormat>Personalizar</PresentationFormat>
  <Paragraphs>145</Paragraphs>
  <Slides>21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Mont Bold</vt:lpstr>
      <vt:lpstr>Arial</vt:lpstr>
      <vt:lpstr>Open Sans Bold</vt:lpstr>
      <vt:lpstr>Open Sans</vt:lpstr>
      <vt:lpstr>Calibri</vt:lpstr>
      <vt:lpstr>Aptos</vt:lpstr>
      <vt:lpstr>Open Sans Semibold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RAID MARKETING 2</dc:title>
  <dc:creator>Keryn van der Walt</dc:creator>
  <cp:lastModifiedBy>CARLOS DE MORAIS</cp:lastModifiedBy>
  <cp:revision>21</cp:revision>
  <dcterms:created xsi:type="dcterms:W3CDTF">2006-08-16T00:00:00Z</dcterms:created>
  <dcterms:modified xsi:type="dcterms:W3CDTF">2025-10-13T18:50:16Z</dcterms:modified>
  <dc:identifier>DAGNKOLPfxM</dc:identifier>
</cp:coreProperties>
</file>