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sldIdLst>
    <p:sldId id="256" r:id="rId2"/>
    <p:sldId id="375" r:id="rId3"/>
    <p:sldId id="376" r:id="rId4"/>
    <p:sldId id="377" r:id="rId5"/>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 id="391" r:id="rId19"/>
    <p:sldId id="392" r:id="rId20"/>
    <p:sldId id="329" r:id="rId21"/>
    <p:sldId id="263" r:id="rId22"/>
  </p:sldIdLst>
  <p:sldSz cx="18288000" cy="10287000"/>
  <p:notesSz cx="6858000" cy="9144000"/>
  <p:embeddedFontLst>
    <p:embeddedFont>
      <p:font typeface="Open Sans" panose="020B0606030504020204" pitchFamily="34" charset="0"/>
      <p:regular r:id="rId24"/>
      <p:bold r:id="rId25"/>
      <p:italic r:id="rId26"/>
      <p:boldItalic r:id="rId27"/>
    </p:embeddedFont>
    <p:embeddedFont>
      <p:font typeface="Open Sans Semibold" panose="020B070603080402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1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510" autoAdjust="0"/>
  </p:normalViewPr>
  <p:slideViewPr>
    <p:cSldViewPr>
      <p:cViewPr varScale="1">
        <p:scale>
          <a:sx n="47" d="100"/>
          <a:sy n="47" d="100"/>
        </p:scale>
        <p:origin x="1138" y="26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OS DE MORAIS" userId="82fa4c73a48e354f" providerId="LiveId" clId="{2AC0B3E1-B9F7-4355-9ED6-699F51EE0FAE}"/>
    <pc:docChg chg="undo custSel modSld">
      <pc:chgData name="CARLOS DE MORAIS" userId="82fa4c73a48e354f" providerId="LiveId" clId="{2AC0B3E1-B9F7-4355-9ED6-699F51EE0FAE}" dt="2025-10-13T17:43:36.015" v="112" actId="20577"/>
      <pc:docMkLst>
        <pc:docMk/>
      </pc:docMkLst>
      <pc:sldChg chg="modSp mod">
        <pc:chgData name="CARLOS DE MORAIS" userId="82fa4c73a48e354f" providerId="LiveId" clId="{2AC0B3E1-B9F7-4355-9ED6-699F51EE0FAE}" dt="2025-10-13T17:10:23.526" v="0" actId="1076"/>
        <pc:sldMkLst>
          <pc:docMk/>
          <pc:sldMk cId="0" sldId="256"/>
        </pc:sldMkLst>
        <pc:spChg chg="mod">
          <ac:chgData name="CARLOS DE MORAIS" userId="82fa4c73a48e354f" providerId="LiveId" clId="{2AC0B3E1-B9F7-4355-9ED6-699F51EE0FAE}" dt="2025-10-13T17:10:23.526" v="0" actId="1076"/>
          <ac:spMkLst>
            <pc:docMk/>
            <pc:sldMk cId="0" sldId="256"/>
            <ac:spMk id="5" creationId="{00000000-0000-0000-0000-000000000000}"/>
          </ac:spMkLst>
        </pc:spChg>
      </pc:sldChg>
      <pc:sldChg chg="modSp mod">
        <pc:chgData name="CARLOS DE MORAIS" userId="82fa4c73a48e354f" providerId="LiveId" clId="{2AC0B3E1-B9F7-4355-9ED6-699F51EE0FAE}" dt="2025-10-13T17:35:01.651" v="13" actId="20577"/>
        <pc:sldMkLst>
          <pc:docMk/>
          <pc:sldMk cId="679558528" sldId="375"/>
        </pc:sldMkLst>
        <pc:spChg chg="mod">
          <ac:chgData name="CARLOS DE MORAIS" userId="82fa4c73a48e354f" providerId="LiveId" clId="{2AC0B3E1-B9F7-4355-9ED6-699F51EE0FAE}" dt="2025-10-13T17:34:44.998" v="8" actId="1076"/>
          <ac:spMkLst>
            <pc:docMk/>
            <pc:sldMk cId="679558528" sldId="375"/>
            <ac:spMk id="4" creationId="{00000000-0000-0000-0000-000000000000}"/>
          </ac:spMkLst>
        </pc:spChg>
        <pc:spChg chg="mod">
          <ac:chgData name="CARLOS DE MORAIS" userId="82fa4c73a48e354f" providerId="LiveId" clId="{2AC0B3E1-B9F7-4355-9ED6-699F51EE0FAE}" dt="2025-10-13T17:34:35.589" v="6" actId="113"/>
          <ac:spMkLst>
            <pc:docMk/>
            <pc:sldMk cId="679558528" sldId="375"/>
            <ac:spMk id="7" creationId="{00000000-0000-0000-0000-000000000000}"/>
          </ac:spMkLst>
        </pc:spChg>
        <pc:spChg chg="mod">
          <ac:chgData name="CARLOS DE MORAIS" userId="82fa4c73a48e354f" providerId="LiveId" clId="{2AC0B3E1-B9F7-4355-9ED6-699F51EE0FAE}" dt="2025-10-13T17:35:01.651" v="13" actId="20577"/>
          <ac:spMkLst>
            <pc:docMk/>
            <pc:sldMk cId="679558528" sldId="375"/>
            <ac:spMk id="10" creationId="{00000000-0000-0000-0000-000000000000}"/>
          </ac:spMkLst>
        </pc:spChg>
        <pc:spChg chg="mod">
          <ac:chgData name="CARLOS DE MORAIS" userId="82fa4c73a48e354f" providerId="LiveId" clId="{2AC0B3E1-B9F7-4355-9ED6-699F51EE0FAE}" dt="2025-10-13T17:34:23.759" v="3" actId="1076"/>
          <ac:spMkLst>
            <pc:docMk/>
            <pc:sldMk cId="679558528" sldId="375"/>
            <ac:spMk id="12" creationId="{00000000-0000-0000-0000-000000000000}"/>
          </ac:spMkLst>
        </pc:spChg>
        <pc:spChg chg="mod">
          <ac:chgData name="CARLOS DE MORAIS" userId="82fa4c73a48e354f" providerId="LiveId" clId="{2AC0B3E1-B9F7-4355-9ED6-699F51EE0FAE}" dt="2025-10-13T17:34:28.023" v="4" actId="113"/>
          <ac:spMkLst>
            <pc:docMk/>
            <pc:sldMk cId="679558528" sldId="375"/>
            <ac:spMk id="13" creationId="{00000000-0000-0000-0000-000000000000}"/>
          </ac:spMkLst>
        </pc:spChg>
        <pc:spChg chg="mod">
          <ac:chgData name="CARLOS DE MORAIS" userId="82fa4c73a48e354f" providerId="LiveId" clId="{2AC0B3E1-B9F7-4355-9ED6-699F51EE0FAE}" dt="2025-10-13T17:34:39.435" v="7" actId="113"/>
          <ac:spMkLst>
            <pc:docMk/>
            <pc:sldMk cId="679558528" sldId="375"/>
            <ac:spMk id="31" creationId="{55FE143B-472D-B65B-98A8-E9176D231C6D}"/>
          </ac:spMkLst>
        </pc:spChg>
      </pc:sldChg>
      <pc:sldChg chg="modSp mod">
        <pc:chgData name="CARLOS DE MORAIS" userId="82fa4c73a48e354f" providerId="LiveId" clId="{2AC0B3E1-B9F7-4355-9ED6-699F51EE0FAE}" dt="2025-10-13T17:35:57.801" v="35" actId="20577"/>
        <pc:sldMkLst>
          <pc:docMk/>
          <pc:sldMk cId="329361580" sldId="376"/>
        </pc:sldMkLst>
        <pc:spChg chg="mod">
          <ac:chgData name="CARLOS DE MORAIS" userId="82fa4c73a48e354f" providerId="LiveId" clId="{2AC0B3E1-B9F7-4355-9ED6-699F51EE0FAE}" dt="2025-10-13T17:35:39.092" v="22" actId="20577"/>
          <ac:spMkLst>
            <pc:docMk/>
            <pc:sldMk cId="329361580" sldId="376"/>
            <ac:spMk id="2" creationId="{00000000-0000-0000-0000-000000000000}"/>
          </ac:spMkLst>
        </pc:spChg>
        <pc:spChg chg="mod">
          <ac:chgData name="CARLOS DE MORAIS" userId="82fa4c73a48e354f" providerId="LiveId" clId="{2AC0B3E1-B9F7-4355-9ED6-699F51EE0FAE}" dt="2025-10-13T17:35:57.801" v="35" actId="20577"/>
          <ac:spMkLst>
            <pc:docMk/>
            <pc:sldMk cId="329361580" sldId="376"/>
            <ac:spMk id="19" creationId="{00000000-0000-0000-0000-000000000000}"/>
          </ac:spMkLst>
        </pc:spChg>
      </pc:sldChg>
      <pc:sldChg chg="modSp mod">
        <pc:chgData name="CARLOS DE MORAIS" userId="82fa4c73a48e354f" providerId="LiveId" clId="{2AC0B3E1-B9F7-4355-9ED6-699F51EE0FAE}" dt="2025-10-13T17:36:08.103" v="36" actId="113"/>
        <pc:sldMkLst>
          <pc:docMk/>
          <pc:sldMk cId="414081184" sldId="377"/>
        </pc:sldMkLst>
        <pc:spChg chg="mod">
          <ac:chgData name="CARLOS DE MORAIS" userId="82fa4c73a48e354f" providerId="LiveId" clId="{2AC0B3E1-B9F7-4355-9ED6-699F51EE0FAE}" dt="2025-10-13T17:36:08.103" v="36" actId="113"/>
          <ac:spMkLst>
            <pc:docMk/>
            <pc:sldMk cId="414081184" sldId="377"/>
            <ac:spMk id="2" creationId="{67B222D2-68E0-09C8-5643-1E51D0AC25C8}"/>
          </ac:spMkLst>
        </pc:spChg>
      </pc:sldChg>
      <pc:sldChg chg="modSp mod">
        <pc:chgData name="CARLOS DE MORAIS" userId="82fa4c73a48e354f" providerId="LiveId" clId="{2AC0B3E1-B9F7-4355-9ED6-699F51EE0FAE}" dt="2025-10-13T17:36:35.221" v="37" actId="113"/>
        <pc:sldMkLst>
          <pc:docMk/>
          <pc:sldMk cId="131651435" sldId="378"/>
        </pc:sldMkLst>
        <pc:spChg chg="mod">
          <ac:chgData name="CARLOS DE MORAIS" userId="82fa4c73a48e354f" providerId="LiveId" clId="{2AC0B3E1-B9F7-4355-9ED6-699F51EE0FAE}" dt="2025-10-13T17:36:35.221" v="37" actId="113"/>
          <ac:spMkLst>
            <pc:docMk/>
            <pc:sldMk cId="131651435" sldId="378"/>
            <ac:spMk id="2" creationId="{00000000-0000-0000-0000-000000000000}"/>
          </ac:spMkLst>
        </pc:spChg>
      </pc:sldChg>
      <pc:sldChg chg="modSp mod">
        <pc:chgData name="CARLOS DE MORAIS" userId="82fa4c73a48e354f" providerId="LiveId" clId="{2AC0B3E1-B9F7-4355-9ED6-699F51EE0FAE}" dt="2025-10-13T17:37:20.183" v="39" actId="113"/>
        <pc:sldMkLst>
          <pc:docMk/>
          <pc:sldMk cId="3877187747" sldId="379"/>
        </pc:sldMkLst>
        <pc:spChg chg="mod">
          <ac:chgData name="CARLOS DE MORAIS" userId="82fa4c73a48e354f" providerId="LiveId" clId="{2AC0B3E1-B9F7-4355-9ED6-699F51EE0FAE}" dt="2025-10-13T17:37:20.183" v="39" actId="113"/>
          <ac:spMkLst>
            <pc:docMk/>
            <pc:sldMk cId="3877187747" sldId="379"/>
            <ac:spMk id="5" creationId="{5491428A-8272-B0CE-7E07-7D2328C22C7E}"/>
          </ac:spMkLst>
        </pc:spChg>
        <pc:spChg chg="mod">
          <ac:chgData name="CARLOS DE MORAIS" userId="82fa4c73a48e354f" providerId="LiveId" clId="{2AC0B3E1-B9F7-4355-9ED6-699F51EE0FAE}" dt="2025-10-13T17:37:15.653" v="38" actId="113"/>
          <ac:spMkLst>
            <pc:docMk/>
            <pc:sldMk cId="3877187747" sldId="379"/>
            <ac:spMk id="37" creationId="{6515CFCA-39DD-93E2-E507-C6771B1DE4C5}"/>
          </ac:spMkLst>
        </pc:spChg>
      </pc:sldChg>
      <pc:sldChg chg="modSp mod">
        <pc:chgData name="CARLOS DE MORAIS" userId="82fa4c73a48e354f" providerId="LiveId" clId="{2AC0B3E1-B9F7-4355-9ED6-699F51EE0FAE}" dt="2025-10-13T17:38:06.406" v="46" actId="113"/>
        <pc:sldMkLst>
          <pc:docMk/>
          <pc:sldMk cId="2927080888" sldId="380"/>
        </pc:sldMkLst>
        <pc:spChg chg="mod">
          <ac:chgData name="CARLOS DE MORAIS" userId="82fa4c73a48e354f" providerId="LiveId" clId="{2AC0B3E1-B9F7-4355-9ED6-699F51EE0FAE}" dt="2025-10-13T17:37:40.766" v="40" actId="113"/>
          <ac:spMkLst>
            <pc:docMk/>
            <pc:sldMk cId="2927080888" sldId="380"/>
            <ac:spMk id="11" creationId="{00000000-0000-0000-0000-000000000000}"/>
          </ac:spMkLst>
        </pc:spChg>
        <pc:spChg chg="mod">
          <ac:chgData name="CARLOS DE MORAIS" userId="82fa4c73a48e354f" providerId="LiveId" clId="{2AC0B3E1-B9F7-4355-9ED6-699F51EE0FAE}" dt="2025-10-13T17:37:48.551" v="43" actId="20577"/>
          <ac:spMkLst>
            <pc:docMk/>
            <pc:sldMk cId="2927080888" sldId="380"/>
            <ac:spMk id="12" creationId="{00000000-0000-0000-0000-000000000000}"/>
          </ac:spMkLst>
        </pc:spChg>
        <pc:spChg chg="mod">
          <ac:chgData name="CARLOS DE MORAIS" userId="82fa4c73a48e354f" providerId="LiveId" clId="{2AC0B3E1-B9F7-4355-9ED6-699F51EE0FAE}" dt="2025-10-13T17:37:54.345" v="44" actId="113"/>
          <ac:spMkLst>
            <pc:docMk/>
            <pc:sldMk cId="2927080888" sldId="380"/>
            <ac:spMk id="13" creationId="{00000000-0000-0000-0000-000000000000}"/>
          </ac:spMkLst>
        </pc:spChg>
        <pc:spChg chg="mod">
          <ac:chgData name="CARLOS DE MORAIS" userId="82fa4c73a48e354f" providerId="LiveId" clId="{2AC0B3E1-B9F7-4355-9ED6-699F51EE0FAE}" dt="2025-10-13T17:37:59.112" v="45" actId="113"/>
          <ac:spMkLst>
            <pc:docMk/>
            <pc:sldMk cId="2927080888" sldId="380"/>
            <ac:spMk id="26" creationId="{A64A5917-E2C7-97A7-A7E6-87CE9C6AFC00}"/>
          </ac:spMkLst>
        </pc:spChg>
        <pc:spChg chg="mod">
          <ac:chgData name="CARLOS DE MORAIS" userId="82fa4c73a48e354f" providerId="LiveId" clId="{2AC0B3E1-B9F7-4355-9ED6-699F51EE0FAE}" dt="2025-10-13T17:38:06.406" v="46" actId="113"/>
          <ac:spMkLst>
            <pc:docMk/>
            <pc:sldMk cId="2927080888" sldId="380"/>
            <ac:spMk id="27" creationId="{8EA01031-8F0C-B013-8E2B-54B96811F3A5}"/>
          </ac:spMkLst>
        </pc:spChg>
      </pc:sldChg>
      <pc:sldChg chg="modSp mod">
        <pc:chgData name="CARLOS DE MORAIS" userId="82fa4c73a48e354f" providerId="LiveId" clId="{2AC0B3E1-B9F7-4355-9ED6-699F51EE0FAE}" dt="2025-10-13T17:38:38.228" v="50" actId="113"/>
        <pc:sldMkLst>
          <pc:docMk/>
          <pc:sldMk cId="3548299457" sldId="381"/>
        </pc:sldMkLst>
        <pc:spChg chg="mod">
          <ac:chgData name="CARLOS DE MORAIS" userId="82fa4c73a48e354f" providerId="LiveId" clId="{2AC0B3E1-B9F7-4355-9ED6-699F51EE0FAE}" dt="2025-10-13T17:38:16.131" v="47" actId="113"/>
          <ac:spMkLst>
            <pc:docMk/>
            <pc:sldMk cId="3548299457" sldId="381"/>
            <ac:spMk id="11" creationId="{00000000-0000-0000-0000-000000000000}"/>
          </ac:spMkLst>
        </pc:spChg>
        <pc:spChg chg="mod">
          <ac:chgData name="CARLOS DE MORAIS" userId="82fa4c73a48e354f" providerId="LiveId" clId="{2AC0B3E1-B9F7-4355-9ED6-699F51EE0FAE}" dt="2025-10-13T17:38:23.134" v="48" actId="113"/>
          <ac:spMkLst>
            <pc:docMk/>
            <pc:sldMk cId="3548299457" sldId="381"/>
            <ac:spMk id="12" creationId="{00000000-0000-0000-0000-000000000000}"/>
          </ac:spMkLst>
        </pc:spChg>
        <pc:spChg chg="mod">
          <ac:chgData name="CARLOS DE MORAIS" userId="82fa4c73a48e354f" providerId="LiveId" clId="{2AC0B3E1-B9F7-4355-9ED6-699F51EE0FAE}" dt="2025-10-13T17:38:31.843" v="49" actId="113"/>
          <ac:spMkLst>
            <pc:docMk/>
            <pc:sldMk cId="3548299457" sldId="381"/>
            <ac:spMk id="13" creationId="{00000000-0000-0000-0000-000000000000}"/>
          </ac:spMkLst>
        </pc:spChg>
        <pc:spChg chg="mod">
          <ac:chgData name="CARLOS DE MORAIS" userId="82fa4c73a48e354f" providerId="LiveId" clId="{2AC0B3E1-B9F7-4355-9ED6-699F51EE0FAE}" dt="2025-10-13T17:38:38.228" v="50" actId="113"/>
          <ac:spMkLst>
            <pc:docMk/>
            <pc:sldMk cId="3548299457" sldId="381"/>
            <ac:spMk id="27" creationId="{8EA01031-8F0C-B013-8E2B-54B96811F3A5}"/>
          </ac:spMkLst>
        </pc:spChg>
      </pc:sldChg>
      <pc:sldChg chg="modSp mod">
        <pc:chgData name="CARLOS DE MORAIS" userId="82fa4c73a48e354f" providerId="LiveId" clId="{2AC0B3E1-B9F7-4355-9ED6-699F51EE0FAE}" dt="2025-10-13T17:38:56.547" v="53" actId="113"/>
        <pc:sldMkLst>
          <pc:docMk/>
          <pc:sldMk cId="1129414018" sldId="382"/>
        </pc:sldMkLst>
        <pc:spChg chg="mod">
          <ac:chgData name="CARLOS DE MORAIS" userId="82fa4c73a48e354f" providerId="LiveId" clId="{2AC0B3E1-B9F7-4355-9ED6-699F51EE0FAE}" dt="2025-10-13T17:38:46.370" v="51" actId="113"/>
          <ac:spMkLst>
            <pc:docMk/>
            <pc:sldMk cId="1129414018" sldId="382"/>
            <ac:spMk id="11" creationId="{00000000-0000-0000-0000-000000000000}"/>
          </ac:spMkLst>
        </pc:spChg>
        <pc:spChg chg="mod">
          <ac:chgData name="CARLOS DE MORAIS" userId="82fa4c73a48e354f" providerId="LiveId" clId="{2AC0B3E1-B9F7-4355-9ED6-699F51EE0FAE}" dt="2025-10-13T17:38:51.100" v="52" actId="113"/>
          <ac:spMkLst>
            <pc:docMk/>
            <pc:sldMk cId="1129414018" sldId="382"/>
            <ac:spMk id="12" creationId="{00000000-0000-0000-0000-000000000000}"/>
          </ac:spMkLst>
        </pc:spChg>
        <pc:spChg chg="mod">
          <ac:chgData name="CARLOS DE MORAIS" userId="82fa4c73a48e354f" providerId="LiveId" clId="{2AC0B3E1-B9F7-4355-9ED6-699F51EE0FAE}" dt="2025-10-13T17:38:56.547" v="53" actId="113"/>
          <ac:spMkLst>
            <pc:docMk/>
            <pc:sldMk cId="1129414018" sldId="382"/>
            <ac:spMk id="13" creationId="{00000000-0000-0000-0000-000000000000}"/>
          </ac:spMkLst>
        </pc:spChg>
      </pc:sldChg>
      <pc:sldChg chg="modSp mod">
        <pc:chgData name="CARLOS DE MORAIS" userId="82fa4c73a48e354f" providerId="LiveId" clId="{2AC0B3E1-B9F7-4355-9ED6-699F51EE0FAE}" dt="2025-10-13T17:40:02.256" v="73" actId="20577"/>
        <pc:sldMkLst>
          <pc:docMk/>
          <pc:sldMk cId="1621518210" sldId="383"/>
        </pc:sldMkLst>
        <pc:spChg chg="mod">
          <ac:chgData name="CARLOS DE MORAIS" userId="82fa4c73a48e354f" providerId="LiveId" clId="{2AC0B3E1-B9F7-4355-9ED6-699F51EE0FAE}" dt="2025-10-13T17:39:40.408" v="70" actId="20577"/>
          <ac:spMkLst>
            <pc:docMk/>
            <pc:sldMk cId="1621518210" sldId="383"/>
            <ac:spMk id="11" creationId="{00000000-0000-0000-0000-000000000000}"/>
          </ac:spMkLst>
        </pc:spChg>
        <pc:spChg chg="mod">
          <ac:chgData name="CARLOS DE MORAIS" userId="82fa4c73a48e354f" providerId="LiveId" clId="{2AC0B3E1-B9F7-4355-9ED6-699F51EE0FAE}" dt="2025-10-13T17:40:02.256" v="73" actId="20577"/>
          <ac:spMkLst>
            <pc:docMk/>
            <pc:sldMk cId="1621518210" sldId="383"/>
            <ac:spMk id="27" creationId="{8EA01031-8F0C-B013-8E2B-54B96811F3A5}"/>
          </ac:spMkLst>
        </pc:spChg>
      </pc:sldChg>
      <pc:sldChg chg="modSp mod">
        <pc:chgData name="CARLOS DE MORAIS" userId="82fa4c73a48e354f" providerId="LiveId" clId="{2AC0B3E1-B9F7-4355-9ED6-699F51EE0FAE}" dt="2025-10-13T17:40:24.707" v="80" actId="20577"/>
        <pc:sldMkLst>
          <pc:docMk/>
          <pc:sldMk cId="97135766" sldId="384"/>
        </pc:sldMkLst>
        <pc:spChg chg="mod">
          <ac:chgData name="CARLOS DE MORAIS" userId="82fa4c73a48e354f" providerId="LiveId" clId="{2AC0B3E1-B9F7-4355-9ED6-699F51EE0FAE}" dt="2025-10-13T17:40:09.764" v="74" actId="113"/>
          <ac:spMkLst>
            <pc:docMk/>
            <pc:sldMk cId="97135766" sldId="384"/>
            <ac:spMk id="6" creationId="{00000000-0000-0000-0000-000000000000}"/>
          </ac:spMkLst>
        </pc:spChg>
        <pc:spChg chg="mod">
          <ac:chgData name="CARLOS DE MORAIS" userId="82fa4c73a48e354f" providerId="LiveId" clId="{2AC0B3E1-B9F7-4355-9ED6-699F51EE0FAE}" dt="2025-10-13T17:40:24.707" v="80" actId="20577"/>
          <ac:spMkLst>
            <pc:docMk/>
            <pc:sldMk cId="97135766" sldId="384"/>
            <ac:spMk id="9" creationId="{ACAE56FE-C989-3EC7-AD4B-6A0718322FCB}"/>
          </ac:spMkLst>
        </pc:spChg>
        <pc:spChg chg="mod">
          <ac:chgData name="CARLOS DE MORAIS" userId="82fa4c73a48e354f" providerId="LiveId" clId="{2AC0B3E1-B9F7-4355-9ED6-699F51EE0FAE}" dt="2025-10-13T17:40:13.500" v="75" actId="113"/>
          <ac:spMkLst>
            <pc:docMk/>
            <pc:sldMk cId="97135766" sldId="384"/>
            <ac:spMk id="42" creationId="{AEDF9B4D-0DE5-C891-34E4-21AAED948725}"/>
          </ac:spMkLst>
        </pc:spChg>
      </pc:sldChg>
      <pc:sldChg chg="modSp mod">
        <pc:chgData name="CARLOS DE MORAIS" userId="82fa4c73a48e354f" providerId="LiveId" clId="{2AC0B3E1-B9F7-4355-9ED6-699F51EE0FAE}" dt="2025-10-13T17:40:41.663" v="83" actId="113"/>
        <pc:sldMkLst>
          <pc:docMk/>
          <pc:sldMk cId="3364195189" sldId="385"/>
        </pc:sldMkLst>
        <pc:spChg chg="mod">
          <ac:chgData name="CARLOS DE MORAIS" userId="82fa4c73a48e354f" providerId="LiveId" clId="{2AC0B3E1-B9F7-4355-9ED6-699F51EE0FAE}" dt="2025-10-13T17:40:33.132" v="81" actId="113"/>
          <ac:spMkLst>
            <pc:docMk/>
            <pc:sldMk cId="3364195189" sldId="385"/>
            <ac:spMk id="16" creationId="{B500D055-F25A-2448-754D-1FCE49B1CFA9}"/>
          </ac:spMkLst>
        </pc:spChg>
        <pc:spChg chg="mod">
          <ac:chgData name="CARLOS DE MORAIS" userId="82fa4c73a48e354f" providerId="LiveId" clId="{2AC0B3E1-B9F7-4355-9ED6-699F51EE0FAE}" dt="2025-10-13T17:40:38.241" v="82" actId="113"/>
          <ac:spMkLst>
            <pc:docMk/>
            <pc:sldMk cId="3364195189" sldId="385"/>
            <ac:spMk id="28" creationId="{B7690D83-AB02-5F20-2EBD-E7637FE05BD9}"/>
          </ac:spMkLst>
        </pc:spChg>
        <pc:spChg chg="mod">
          <ac:chgData name="CARLOS DE MORAIS" userId="82fa4c73a48e354f" providerId="LiveId" clId="{2AC0B3E1-B9F7-4355-9ED6-699F51EE0FAE}" dt="2025-10-13T17:40:41.663" v="83" actId="113"/>
          <ac:spMkLst>
            <pc:docMk/>
            <pc:sldMk cId="3364195189" sldId="385"/>
            <ac:spMk id="32" creationId="{F7773165-C72B-4572-9A4A-81F5A790AD8F}"/>
          </ac:spMkLst>
        </pc:spChg>
      </pc:sldChg>
      <pc:sldChg chg="modSp mod">
        <pc:chgData name="CARLOS DE MORAIS" userId="82fa4c73a48e354f" providerId="LiveId" clId="{2AC0B3E1-B9F7-4355-9ED6-699F51EE0FAE}" dt="2025-10-13T17:41:01.130" v="88" actId="20577"/>
        <pc:sldMkLst>
          <pc:docMk/>
          <pc:sldMk cId="1604174422" sldId="386"/>
        </pc:sldMkLst>
        <pc:spChg chg="mod">
          <ac:chgData name="CARLOS DE MORAIS" userId="82fa4c73a48e354f" providerId="LiveId" clId="{2AC0B3E1-B9F7-4355-9ED6-699F51EE0FAE}" dt="2025-10-13T17:40:49.412" v="84" actId="113"/>
          <ac:spMkLst>
            <pc:docMk/>
            <pc:sldMk cId="1604174422" sldId="386"/>
            <ac:spMk id="6" creationId="{00000000-0000-0000-0000-000000000000}"/>
          </ac:spMkLst>
        </pc:spChg>
        <pc:spChg chg="mod">
          <ac:chgData name="CARLOS DE MORAIS" userId="82fa4c73a48e354f" providerId="LiveId" clId="{2AC0B3E1-B9F7-4355-9ED6-699F51EE0FAE}" dt="2025-10-13T17:41:01.130" v="88" actId="20577"/>
          <ac:spMkLst>
            <pc:docMk/>
            <pc:sldMk cId="1604174422" sldId="386"/>
            <ac:spMk id="16" creationId="{B500D055-F25A-2448-754D-1FCE49B1CFA9}"/>
          </ac:spMkLst>
        </pc:spChg>
        <pc:spChg chg="mod">
          <ac:chgData name="CARLOS DE MORAIS" userId="82fa4c73a48e354f" providerId="LiveId" clId="{2AC0B3E1-B9F7-4355-9ED6-699F51EE0FAE}" dt="2025-10-13T17:40:53.261" v="85" actId="113"/>
          <ac:spMkLst>
            <pc:docMk/>
            <pc:sldMk cId="1604174422" sldId="386"/>
            <ac:spMk id="42" creationId="{AEDF9B4D-0DE5-C891-34E4-21AAED948725}"/>
          </ac:spMkLst>
        </pc:spChg>
      </pc:sldChg>
      <pc:sldChg chg="modSp mod">
        <pc:chgData name="CARLOS DE MORAIS" userId="82fa4c73a48e354f" providerId="LiveId" clId="{2AC0B3E1-B9F7-4355-9ED6-699F51EE0FAE}" dt="2025-10-13T17:41:18.547" v="91" actId="113"/>
        <pc:sldMkLst>
          <pc:docMk/>
          <pc:sldMk cId="573173710" sldId="387"/>
        </pc:sldMkLst>
        <pc:spChg chg="mod">
          <ac:chgData name="CARLOS DE MORAIS" userId="82fa4c73a48e354f" providerId="LiveId" clId="{2AC0B3E1-B9F7-4355-9ED6-699F51EE0FAE}" dt="2025-10-13T17:41:18.547" v="91" actId="113"/>
          <ac:spMkLst>
            <pc:docMk/>
            <pc:sldMk cId="573173710" sldId="387"/>
            <ac:spMk id="16" creationId="{B500D055-F25A-2448-754D-1FCE49B1CFA9}"/>
          </ac:spMkLst>
        </pc:spChg>
        <pc:spChg chg="mod">
          <ac:chgData name="CARLOS DE MORAIS" userId="82fa4c73a48e354f" providerId="LiveId" clId="{2AC0B3E1-B9F7-4355-9ED6-699F51EE0FAE}" dt="2025-10-13T17:41:11.051" v="89" actId="113"/>
          <ac:spMkLst>
            <pc:docMk/>
            <pc:sldMk cId="573173710" sldId="387"/>
            <ac:spMk id="28" creationId="{B7690D83-AB02-5F20-2EBD-E7637FE05BD9}"/>
          </ac:spMkLst>
        </pc:spChg>
        <pc:spChg chg="mod">
          <ac:chgData name="CARLOS DE MORAIS" userId="82fa4c73a48e354f" providerId="LiveId" clId="{2AC0B3E1-B9F7-4355-9ED6-699F51EE0FAE}" dt="2025-10-13T17:41:14.117" v="90" actId="113"/>
          <ac:spMkLst>
            <pc:docMk/>
            <pc:sldMk cId="573173710" sldId="387"/>
            <ac:spMk id="32" creationId="{F7773165-C72B-4572-9A4A-81F5A790AD8F}"/>
          </ac:spMkLst>
        </pc:spChg>
      </pc:sldChg>
      <pc:sldChg chg="modSp mod">
        <pc:chgData name="CARLOS DE MORAIS" userId="82fa4c73a48e354f" providerId="LiveId" clId="{2AC0B3E1-B9F7-4355-9ED6-699F51EE0FAE}" dt="2025-10-13T17:41:42.226" v="94" actId="113"/>
        <pc:sldMkLst>
          <pc:docMk/>
          <pc:sldMk cId="351591584" sldId="388"/>
        </pc:sldMkLst>
        <pc:spChg chg="mod">
          <ac:chgData name="CARLOS DE MORAIS" userId="82fa4c73a48e354f" providerId="LiveId" clId="{2AC0B3E1-B9F7-4355-9ED6-699F51EE0FAE}" dt="2025-10-13T17:41:29.911" v="92" actId="113"/>
          <ac:spMkLst>
            <pc:docMk/>
            <pc:sldMk cId="351591584" sldId="388"/>
            <ac:spMk id="11" creationId="{00000000-0000-0000-0000-000000000000}"/>
          </ac:spMkLst>
        </pc:spChg>
        <pc:spChg chg="mod">
          <ac:chgData name="CARLOS DE MORAIS" userId="82fa4c73a48e354f" providerId="LiveId" clId="{2AC0B3E1-B9F7-4355-9ED6-699F51EE0FAE}" dt="2025-10-13T17:41:36.445" v="93" actId="113"/>
          <ac:spMkLst>
            <pc:docMk/>
            <pc:sldMk cId="351591584" sldId="388"/>
            <ac:spMk id="12" creationId="{00000000-0000-0000-0000-000000000000}"/>
          </ac:spMkLst>
        </pc:spChg>
        <pc:spChg chg="mod">
          <ac:chgData name="CARLOS DE MORAIS" userId="82fa4c73a48e354f" providerId="LiveId" clId="{2AC0B3E1-B9F7-4355-9ED6-699F51EE0FAE}" dt="2025-10-13T17:41:42.226" v="94" actId="113"/>
          <ac:spMkLst>
            <pc:docMk/>
            <pc:sldMk cId="351591584" sldId="388"/>
            <ac:spMk id="13" creationId="{00000000-0000-0000-0000-000000000000}"/>
          </ac:spMkLst>
        </pc:spChg>
      </pc:sldChg>
      <pc:sldChg chg="modSp mod">
        <pc:chgData name="CARLOS DE MORAIS" userId="82fa4c73a48e354f" providerId="LiveId" clId="{2AC0B3E1-B9F7-4355-9ED6-699F51EE0FAE}" dt="2025-10-13T17:42:01.783" v="97" actId="113"/>
        <pc:sldMkLst>
          <pc:docMk/>
          <pc:sldMk cId="552653346" sldId="389"/>
        </pc:sldMkLst>
        <pc:spChg chg="mod">
          <ac:chgData name="CARLOS DE MORAIS" userId="82fa4c73a48e354f" providerId="LiveId" clId="{2AC0B3E1-B9F7-4355-9ED6-699F51EE0FAE}" dt="2025-10-13T17:41:50.918" v="95" actId="113"/>
          <ac:spMkLst>
            <pc:docMk/>
            <pc:sldMk cId="552653346" sldId="389"/>
            <ac:spMk id="11" creationId="{00000000-0000-0000-0000-000000000000}"/>
          </ac:spMkLst>
        </pc:spChg>
        <pc:spChg chg="mod">
          <ac:chgData name="CARLOS DE MORAIS" userId="82fa4c73a48e354f" providerId="LiveId" clId="{2AC0B3E1-B9F7-4355-9ED6-699F51EE0FAE}" dt="2025-10-13T17:41:55.915" v="96" actId="113"/>
          <ac:spMkLst>
            <pc:docMk/>
            <pc:sldMk cId="552653346" sldId="389"/>
            <ac:spMk id="12" creationId="{00000000-0000-0000-0000-000000000000}"/>
          </ac:spMkLst>
        </pc:spChg>
        <pc:spChg chg="mod">
          <ac:chgData name="CARLOS DE MORAIS" userId="82fa4c73a48e354f" providerId="LiveId" clId="{2AC0B3E1-B9F7-4355-9ED6-699F51EE0FAE}" dt="2025-10-13T17:42:01.783" v="97" actId="113"/>
          <ac:spMkLst>
            <pc:docMk/>
            <pc:sldMk cId="552653346" sldId="389"/>
            <ac:spMk id="13" creationId="{00000000-0000-0000-0000-000000000000}"/>
          </ac:spMkLst>
        </pc:spChg>
      </pc:sldChg>
      <pc:sldChg chg="modSp mod">
        <pc:chgData name="CARLOS DE MORAIS" userId="82fa4c73a48e354f" providerId="LiveId" clId="{2AC0B3E1-B9F7-4355-9ED6-699F51EE0FAE}" dt="2025-10-13T17:42:25.472" v="100" actId="113"/>
        <pc:sldMkLst>
          <pc:docMk/>
          <pc:sldMk cId="2085003513" sldId="390"/>
        </pc:sldMkLst>
        <pc:spChg chg="mod">
          <ac:chgData name="CARLOS DE MORAIS" userId="82fa4c73a48e354f" providerId="LiveId" clId="{2AC0B3E1-B9F7-4355-9ED6-699F51EE0FAE}" dt="2025-10-13T17:42:11.961" v="98" actId="113"/>
          <ac:spMkLst>
            <pc:docMk/>
            <pc:sldMk cId="2085003513" sldId="390"/>
            <ac:spMk id="11" creationId="{00000000-0000-0000-0000-000000000000}"/>
          </ac:spMkLst>
        </pc:spChg>
        <pc:spChg chg="mod">
          <ac:chgData name="CARLOS DE MORAIS" userId="82fa4c73a48e354f" providerId="LiveId" clId="{2AC0B3E1-B9F7-4355-9ED6-699F51EE0FAE}" dt="2025-10-13T17:42:17.809" v="99" actId="113"/>
          <ac:spMkLst>
            <pc:docMk/>
            <pc:sldMk cId="2085003513" sldId="390"/>
            <ac:spMk id="12" creationId="{00000000-0000-0000-0000-000000000000}"/>
          </ac:spMkLst>
        </pc:spChg>
        <pc:spChg chg="mod">
          <ac:chgData name="CARLOS DE MORAIS" userId="82fa4c73a48e354f" providerId="LiveId" clId="{2AC0B3E1-B9F7-4355-9ED6-699F51EE0FAE}" dt="2025-10-13T17:42:25.472" v="100" actId="113"/>
          <ac:spMkLst>
            <pc:docMk/>
            <pc:sldMk cId="2085003513" sldId="390"/>
            <ac:spMk id="13" creationId="{00000000-0000-0000-0000-000000000000}"/>
          </ac:spMkLst>
        </pc:spChg>
      </pc:sldChg>
      <pc:sldChg chg="modSp mod">
        <pc:chgData name="CARLOS DE MORAIS" userId="82fa4c73a48e354f" providerId="LiveId" clId="{2AC0B3E1-B9F7-4355-9ED6-699F51EE0FAE}" dt="2025-10-13T17:42:46.037" v="102" actId="113"/>
        <pc:sldMkLst>
          <pc:docMk/>
          <pc:sldMk cId="4068326278" sldId="391"/>
        </pc:sldMkLst>
        <pc:spChg chg="mod">
          <ac:chgData name="CARLOS DE MORAIS" userId="82fa4c73a48e354f" providerId="LiveId" clId="{2AC0B3E1-B9F7-4355-9ED6-699F51EE0FAE}" dt="2025-10-13T17:42:46.037" v="102" actId="113"/>
          <ac:spMkLst>
            <pc:docMk/>
            <pc:sldMk cId="4068326278" sldId="391"/>
            <ac:spMk id="11" creationId="{00000000-0000-0000-0000-000000000000}"/>
          </ac:spMkLst>
        </pc:spChg>
        <pc:spChg chg="mod">
          <ac:chgData name="CARLOS DE MORAIS" userId="82fa4c73a48e354f" providerId="LiveId" clId="{2AC0B3E1-B9F7-4355-9ED6-699F51EE0FAE}" dt="2025-10-13T17:42:42.417" v="101" actId="113"/>
          <ac:spMkLst>
            <pc:docMk/>
            <pc:sldMk cId="4068326278" sldId="391"/>
            <ac:spMk id="13" creationId="{00000000-0000-0000-0000-000000000000}"/>
          </ac:spMkLst>
        </pc:spChg>
      </pc:sldChg>
      <pc:sldChg chg="modSp mod">
        <pc:chgData name="CARLOS DE MORAIS" userId="82fa4c73a48e354f" providerId="LiveId" clId="{2AC0B3E1-B9F7-4355-9ED6-699F51EE0FAE}" dt="2025-10-13T17:43:36.015" v="112" actId="20577"/>
        <pc:sldMkLst>
          <pc:docMk/>
          <pc:sldMk cId="953365113" sldId="392"/>
        </pc:sldMkLst>
        <pc:spChg chg="mod">
          <ac:chgData name="CARLOS DE MORAIS" userId="82fa4c73a48e354f" providerId="LiveId" clId="{2AC0B3E1-B9F7-4355-9ED6-699F51EE0FAE}" dt="2025-10-13T17:43:12.065" v="103" actId="113"/>
          <ac:spMkLst>
            <pc:docMk/>
            <pc:sldMk cId="953365113" sldId="392"/>
            <ac:spMk id="4" creationId="{00000000-0000-0000-0000-000000000000}"/>
          </ac:spMkLst>
        </pc:spChg>
        <pc:spChg chg="mod">
          <ac:chgData name="CARLOS DE MORAIS" userId="82fa4c73a48e354f" providerId="LiveId" clId="{2AC0B3E1-B9F7-4355-9ED6-699F51EE0FAE}" dt="2025-10-13T17:43:22.860" v="106" actId="113"/>
          <ac:spMkLst>
            <pc:docMk/>
            <pc:sldMk cId="953365113" sldId="392"/>
            <ac:spMk id="7" creationId="{00000000-0000-0000-0000-000000000000}"/>
          </ac:spMkLst>
        </pc:spChg>
        <pc:spChg chg="mod">
          <ac:chgData name="CARLOS DE MORAIS" userId="82fa4c73a48e354f" providerId="LiveId" clId="{2AC0B3E1-B9F7-4355-9ED6-699F51EE0FAE}" dt="2025-10-13T17:43:36.015" v="112" actId="20577"/>
          <ac:spMkLst>
            <pc:docMk/>
            <pc:sldMk cId="953365113" sldId="392"/>
            <ac:spMk id="10" creationId="{00000000-0000-0000-0000-000000000000}"/>
          </ac:spMkLst>
        </pc:spChg>
        <pc:spChg chg="mod">
          <ac:chgData name="CARLOS DE MORAIS" userId="82fa4c73a48e354f" providerId="LiveId" clId="{2AC0B3E1-B9F7-4355-9ED6-699F51EE0FAE}" dt="2025-10-13T17:43:15.432" v="104" actId="113"/>
          <ac:spMkLst>
            <pc:docMk/>
            <pc:sldMk cId="953365113" sldId="392"/>
            <ac:spMk id="13" creationId="{00000000-0000-0000-0000-000000000000}"/>
          </ac:spMkLst>
        </pc:spChg>
        <pc:spChg chg="mod">
          <ac:chgData name="CARLOS DE MORAIS" userId="82fa4c73a48e354f" providerId="LiveId" clId="{2AC0B3E1-B9F7-4355-9ED6-699F51EE0FAE}" dt="2025-10-13T17:43:26.139" v="107" actId="113"/>
          <ac:spMkLst>
            <pc:docMk/>
            <pc:sldMk cId="953365113" sldId="392"/>
            <ac:spMk id="31" creationId="{55FE143B-472D-B65B-98A8-E9176D231C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7C59FC-7CBB-4973-8DDA-28AC026D0D95}" type="datetimeFigureOut">
              <a:rPr lang="en-CA" smtClean="0"/>
              <a:pPr/>
              <a:t>2025-10-13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BA8FD4-A868-4A5A-8112-05FBE422AE3B}" type="slidenum">
              <a:rPr lang="en-CA" smtClean="0"/>
              <a:pPr/>
              <a:t>‹nº›</a:t>
            </a:fld>
            <a:endParaRPr lang="en-CA"/>
          </a:p>
        </p:txBody>
      </p:sp>
    </p:spTree>
    <p:extLst>
      <p:ext uri="{BB962C8B-B14F-4D97-AF65-F5344CB8AC3E}">
        <p14:creationId xmlns:p14="http://schemas.microsoft.com/office/powerpoint/2010/main" val="3981063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Arial" charset="0"/>
                <a:ea typeface="+mn-ea"/>
                <a:cs typeface="Arial" charset="0"/>
              </a:rPr>
              <a:t>Since the rescue presentation must be in real time, the instructor candidate cannot do a true rescue demonstration. The candidate must balance completing a rescue while making it appear easy with smooth execution of the required steps. Certain steps can be voiced by the candidate to aid in balancing demonstration with real time. Examples are when the candidate voices steps like “Establishing positive buoyancy, removing weight belt, removing divers’ mask, removing rescuers mask…….”</a:t>
            </a:r>
            <a:endParaRPr lang="en-US" sz="1200" kern="1200" dirty="0">
              <a:solidFill>
                <a:schemeClr val="tx1"/>
              </a:solidFill>
              <a:effectLst/>
              <a:latin typeface="Arial" charset="0"/>
              <a:ea typeface="+mn-ea"/>
              <a:cs typeface="Arial" charset="0"/>
            </a:endParaRPr>
          </a:p>
          <a:p>
            <a:pPr lvl="0"/>
            <a:r>
              <a:rPr lang="en-GB" sz="1200" kern="1200" dirty="0">
                <a:solidFill>
                  <a:schemeClr val="tx1"/>
                </a:solidFill>
                <a:effectLst/>
                <a:latin typeface="Arial" charset="0"/>
                <a:ea typeface="+mn-ea"/>
                <a:cs typeface="Arial" charset="0"/>
              </a:rPr>
              <a:t>The full skill is defined as </a:t>
            </a:r>
            <a:r>
              <a:rPr lang="en-GB" sz="1200" b="1" i="1" kern="1200" dirty="0">
                <a:solidFill>
                  <a:schemeClr val="tx1"/>
                </a:solidFill>
                <a:effectLst/>
                <a:latin typeface="Arial" charset="0"/>
                <a:ea typeface="+mn-ea"/>
                <a:cs typeface="Arial" charset="0"/>
              </a:rPr>
              <a:t>“Unconscious diver underwater”.</a:t>
            </a:r>
            <a:endParaRPr lang="en-US" sz="1200" kern="1200" dirty="0">
              <a:solidFill>
                <a:schemeClr val="tx1"/>
              </a:solidFill>
              <a:effectLst/>
              <a:latin typeface="Arial" charset="0"/>
              <a:ea typeface="+mn-ea"/>
              <a:cs typeface="Arial" charset="0"/>
            </a:endParaRPr>
          </a:p>
          <a:p>
            <a:pPr lvl="0"/>
            <a:r>
              <a:rPr lang="en-GB" sz="1200" kern="1200" dirty="0">
                <a:solidFill>
                  <a:schemeClr val="tx1"/>
                </a:solidFill>
                <a:effectLst/>
                <a:latin typeface="Arial" charset="0"/>
                <a:ea typeface="+mn-ea"/>
                <a:cs typeface="Arial" charset="0"/>
              </a:rPr>
              <a:t>Steps for a successful rescue demonstration</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Approach</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Controlled lift</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Regulator must be secured in the victim's mouth</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Buoyancy controlled</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Establish buoyancy on surface for both victim and rescuer</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Weights MUST be removed</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Call for help</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Remove masks</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Remove regulators</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Look, listen and feel - LAST CHANCE TO CALL FOR HELP</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Two rescue breaths</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One breath every 5 seconds</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The airway must be protected during the entire exercise. Breaths must be simulated. Rescuer blows close to the mouth on the side of their hand or pocket mask</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The evaluator should time these breaths and allow some latitude. Breaths must be delivered in the 3 to 7 second range</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De-kit victim and rescuer while swimming</a:t>
            </a:r>
            <a:endParaRPr lang="en-US" sz="1200" kern="1200" dirty="0">
              <a:solidFill>
                <a:schemeClr val="tx1"/>
              </a:solidFill>
              <a:effectLst/>
              <a:latin typeface="Arial" charset="0"/>
              <a:ea typeface="+mn-ea"/>
              <a:cs typeface="Arial" charset="0"/>
            </a:endParaRPr>
          </a:p>
          <a:p>
            <a:pPr lvl="1"/>
            <a:r>
              <a:rPr lang="en-GB" sz="1200" kern="1200" dirty="0">
                <a:solidFill>
                  <a:schemeClr val="tx1"/>
                </a:solidFill>
                <a:effectLst/>
                <a:latin typeface="Arial" charset="0"/>
                <a:ea typeface="+mn-ea"/>
                <a:cs typeface="Arial" charset="0"/>
              </a:rPr>
              <a:t>The rescuer or victim can be de-kitted first or last.</a:t>
            </a:r>
            <a:endParaRPr lang="en-US" sz="1200" kern="1200" dirty="0">
              <a:solidFill>
                <a:schemeClr val="tx1"/>
              </a:solidFill>
              <a:effectLst/>
              <a:latin typeface="Arial" charset="0"/>
              <a:ea typeface="+mn-ea"/>
              <a:cs typeface="Arial" charset="0"/>
            </a:endParaRPr>
          </a:p>
          <a:p>
            <a:endParaRPr lang="en-CA" dirty="0"/>
          </a:p>
        </p:txBody>
      </p:sp>
      <p:sp>
        <p:nvSpPr>
          <p:cNvPr id="4" name="Slide Number Placeholder 3"/>
          <p:cNvSpPr>
            <a:spLocks noGrp="1"/>
          </p:cNvSpPr>
          <p:nvPr>
            <p:ph type="sldNum" sz="quarter" idx="5"/>
          </p:nvPr>
        </p:nvSpPr>
        <p:spPr/>
        <p:txBody>
          <a:bodyPr/>
          <a:lstStyle/>
          <a:p>
            <a:fld id="{618F0504-D267-49F0-8799-79A8F4A090D0}" type="slidenum">
              <a:rPr lang="en-CA" smtClean="0"/>
              <a:pPr/>
              <a:t>10</a:t>
            </a:fld>
            <a:endParaRPr lang="en-CA"/>
          </a:p>
        </p:txBody>
      </p:sp>
    </p:spTree>
    <p:extLst>
      <p:ext uri="{BB962C8B-B14F-4D97-AF65-F5344CB8AC3E}">
        <p14:creationId xmlns:p14="http://schemas.microsoft.com/office/powerpoint/2010/main" val="930784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Freeform 2"/>
          <p:cNvSpPr/>
          <p:nvPr/>
        </p:nvSpPr>
        <p:spPr>
          <a:xfrm>
            <a:off x="6352591" y="8102725"/>
            <a:ext cx="5560033" cy="5573968"/>
          </a:xfrm>
          <a:custGeom>
            <a:avLst/>
            <a:gdLst/>
            <a:ahLst/>
            <a:cxnLst/>
            <a:rect l="l" t="t" r="r" b="b"/>
            <a:pathLst>
              <a:path w="5560033" h="5573968">
                <a:moveTo>
                  <a:pt x="0" y="0"/>
                </a:moveTo>
                <a:lnTo>
                  <a:pt x="5560033" y="0"/>
                </a:lnTo>
                <a:lnTo>
                  <a:pt x="5560033" y="5573968"/>
                </a:lnTo>
                <a:lnTo>
                  <a:pt x="0" y="557396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ZA"/>
          </a:p>
        </p:txBody>
      </p:sp>
      <p:sp>
        <p:nvSpPr>
          <p:cNvPr id="3" name="Freeform 3"/>
          <p:cNvSpPr/>
          <p:nvPr/>
        </p:nvSpPr>
        <p:spPr>
          <a:xfrm>
            <a:off x="-2255901" y="3178138"/>
            <a:ext cx="4511802" cy="4523110"/>
          </a:xfrm>
          <a:custGeom>
            <a:avLst/>
            <a:gdLst/>
            <a:ahLst/>
            <a:cxnLst/>
            <a:rect l="l" t="t" r="r" b="b"/>
            <a:pathLst>
              <a:path w="4511802" h="4523110">
                <a:moveTo>
                  <a:pt x="0" y="0"/>
                </a:moveTo>
                <a:lnTo>
                  <a:pt x="4511802" y="0"/>
                </a:lnTo>
                <a:lnTo>
                  <a:pt x="4511802" y="4523110"/>
                </a:lnTo>
                <a:lnTo>
                  <a:pt x="0" y="452311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ZA"/>
          </a:p>
        </p:txBody>
      </p:sp>
      <p:sp>
        <p:nvSpPr>
          <p:cNvPr id="4" name="Freeform 4"/>
          <p:cNvSpPr/>
          <p:nvPr/>
        </p:nvSpPr>
        <p:spPr>
          <a:xfrm>
            <a:off x="16095097" y="2881945"/>
            <a:ext cx="4511802" cy="4523110"/>
          </a:xfrm>
          <a:custGeom>
            <a:avLst/>
            <a:gdLst/>
            <a:ahLst/>
            <a:cxnLst/>
            <a:rect l="l" t="t" r="r" b="b"/>
            <a:pathLst>
              <a:path w="4511802" h="4523110">
                <a:moveTo>
                  <a:pt x="0" y="0"/>
                </a:moveTo>
                <a:lnTo>
                  <a:pt x="4511802" y="0"/>
                </a:lnTo>
                <a:lnTo>
                  <a:pt x="4511802" y="4523110"/>
                </a:lnTo>
                <a:lnTo>
                  <a:pt x="0" y="452311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ZA"/>
          </a:p>
        </p:txBody>
      </p:sp>
      <p:sp>
        <p:nvSpPr>
          <p:cNvPr id="5" name="TextBox 5"/>
          <p:cNvSpPr txBox="1"/>
          <p:nvPr/>
        </p:nvSpPr>
        <p:spPr>
          <a:xfrm>
            <a:off x="1589929" y="3581638"/>
            <a:ext cx="15171141" cy="4154984"/>
          </a:xfrm>
          <a:prstGeom prst="rect">
            <a:avLst/>
          </a:prstGeom>
        </p:spPr>
        <p:txBody>
          <a:bodyPr lIns="0" tIns="0" rIns="0" bIns="0" rtlCol="0" anchor="t">
            <a:spAutoFit/>
          </a:bodyPr>
          <a:lstStyle/>
          <a:p>
            <a:pPr algn="ctr"/>
            <a:r>
              <a:rPr lang="en-US" sz="7500" b="1" spc="429" dirty="0">
                <a:solidFill>
                  <a:srgbClr val="FFFFFF"/>
                </a:solidFill>
                <a:latin typeface="Arial" pitchFamily="34" charset="0"/>
                <a:ea typeface="Open Sans" panose="020B0606030504020204" pitchFamily="34" charset="0"/>
                <a:cs typeface="Arial" pitchFamily="34" charset="0"/>
                <a:sym typeface="Roboto"/>
              </a:rPr>
              <a:t>Instructor Development Program</a:t>
            </a:r>
          </a:p>
          <a:p>
            <a:pPr algn="ctr"/>
            <a:endParaRPr lang="en-US" sz="5000" b="1" spc="429" dirty="0">
              <a:solidFill>
                <a:srgbClr val="FFFFFF"/>
              </a:solidFill>
              <a:latin typeface="Arial" pitchFamily="34" charset="0"/>
              <a:ea typeface="Open Sans" panose="020B0606030504020204" pitchFamily="34" charset="0"/>
              <a:cs typeface="Arial" pitchFamily="34" charset="0"/>
              <a:sym typeface="Roboto"/>
            </a:endParaRPr>
          </a:p>
          <a:p>
            <a:pPr algn="ctr"/>
            <a:r>
              <a:rPr lang="en-US" sz="7000" b="1" spc="429" dirty="0">
                <a:solidFill>
                  <a:srgbClr val="FFFFFF"/>
                </a:solidFill>
                <a:latin typeface="Arial" pitchFamily="34" charset="0"/>
                <a:ea typeface="Open Sans" panose="020B0606030504020204" pitchFamily="34" charset="0"/>
                <a:cs typeface="Arial" pitchFamily="34" charset="0"/>
                <a:sym typeface="Roboto"/>
              </a:rPr>
              <a:t>The Instructor Examination (IE)</a:t>
            </a:r>
          </a:p>
        </p:txBody>
      </p:sp>
      <p:sp>
        <p:nvSpPr>
          <p:cNvPr id="6" name="Freeform 6"/>
          <p:cNvSpPr/>
          <p:nvPr/>
        </p:nvSpPr>
        <p:spPr>
          <a:xfrm>
            <a:off x="6410315" y="768183"/>
            <a:ext cx="5444586" cy="1418437"/>
          </a:xfrm>
          <a:custGeom>
            <a:avLst/>
            <a:gdLst/>
            <a:ahLst/>
            <a:cxnLst/>
            <a:rect l="l" t="t" r="r" b="b"/>
            <a:pathLst>
              <a:path w="5444586" h="1418437">
                <a:moveTo>
                  <a:pt x="0" y="0"/>
                </a:moveTo>
                <a:lnTo>
                  <a:pt x="5444586" y="0"/>
                </a:lnTo>
                <a:lnTo>
                  <a:pt x="5444586" y="1418437"/>
                </a:lnTo>
                <a:lnTo>
                  <a:pt x="0" y="1418437"/>
                </a:lnTo>
                <a:lnTo>
                  <a:pt x="0" y="0"/>
                </a:lnTo>
                <a:close/>
              </a:path>
            </a:pathLst>
          </a:custGeom>
          <a:blipFill>
            <a:blip r:embed="rId4" cstate="print"/>
            <a:stretch>
              <a:fillRect t="-43369" b="-12087"/>
            </a:stretch>
          </a:blipFill>
        </p:spPr>
        <p:txBody>
          <a:bodyPr/>
          <a:lstStyle/>
          <a:p>
            <a:endParaRPr lang="en-ZA"/>
          </a:p>
        </p:txBody>
      </p:sp>
      <p:sp>
        <p:nvSpPr>
          <p:cNvPr id="7" name="AutoShape 7"/>
          <p:cNvSpPr/>
          <p:nvPr/>
        </p:nvSpPr>
        <p:spPr>
          <a:xfrm flipV="1">
            <a:off x="-9375645" y="1467876"/>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8" name="AutoShape 8"/>
          <p:cNvSpPr/>
          <p:nvPr/>
        </p:nvSpPr>
        <p:spPr>
          <a:xfrm flipV="1">
            <a:off x="11570637" y="1486926"/>
            <a:ext cx="16230600" cy="0"/>
          </a:xfrm>
          <a:prstGeom prst="line">
            <a:avLst/>
          </a:prstGeom>
          <a:ln w="19050" cap="flat">
            <a:solidFill>
              <a:srgbClr val="ED6022"/>
            </a:solidFill>
            <a:prstDash val="solid"/>
            <a:headEnd type="none" w="sm" len="sm"/>
            <a:tailEnd type="none" w="sm" len="sm"/>
          </a:ln>
        </p:spPr>
        <p:txBody>
          <a:bodyPr/>
          <a:lstStyle/>
          <a:p>
            <a:endParaRPr lang="en-Z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8000992" y="1500162"/>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9001124" y="1142972"/>
            <a:ext cx="8875162" cy="7166064"/>
          </a:xfrm>
          <a:prstGeom prst="rect">
            <a:avLst/>
          </a:prstGeom>
        </p:spPr>
        <p:txBody>
          <a:bodyPr wrap="square" lIns="0" tIns="0" rIns="0" bIns="0" rtlCol="0" anchor="t">
            <a:spAutoFit/>
          </a:bodyPr>
          <a:lstStyle/>
          <a:p>
            <a:pPr marL="0" lvl="0" indent="0" algn="l">
              <a:lnSpc>
                <a:spcPts val="5536"/>
              </a:lnSpc>
              <a:spcBef>
                <a:spcPct val="0"/>
              </a:spcBef>
            </a:pPr>
            <a:r>
              <a:rPr lang="en-US" sz="3600" spc="122" dirty="0" err="1">
                <a:solidFill>
                  <a:srgbClr val="FFFFFF"/>
                </a:solidFill>
                <a:latin typeface="Arial" pitchFamily="34" charset="0"/>
                <a:ea typeface="Open Sans Bold"/>
                <a:cs typeface="Arial" pitchFamily="34" charset="0"/>
                <a:sym typeface="Open Sans Bold"/>
              </a:rPr>
              <a:t>Recuperação</a:t>
            </a:r>
            <a:r>
              <a:rPr lang="en-US" sz="3600" spc="122" dirty="0">
                <a:solidFill>
                  <a:srgbClr val="FFFFFF"/>
                </a:solidFill>
                <a:latin typeface="Arial" pitchFamily="34" charset="0"/>
                <a:ea typeface="Open Sans Bold"/>
                <a:cs typeface="Arial" pitchFamily="34" charset="0"/>
                <a:sym typeface="Open Sans Bold"/>
              </a:rPr>
              <a:t> de </a:t>
            </a:r>
            <a:r>
              <a:rPr lang="en-US" sz="3600" spc="122" dirty="0" err="1">
                <a:solidFill>
                  <a:srgbClr val="FFFFFF"/>
                </a:solidFill>
                <a:latin typeface="Arial" pitchFamily="34" charset="0"/>
                <a:ea typeface="Open Sans Bold"/>
                <a:cs typeface="Arial" pitchFamily="34" charset="0"/>
                <a:sym typeface="Open Sans Bold"/>
              </a:rPr>
              <a:t>Mergulhador</a:t>
            </a:r>
            <a:r>
              <a:rPr lang="en-US" sz="3600" spc="122" dirty="0">
                <a:solidFill>
                  <a:srgbClr val="FFFFFF"/>
                </a:solidFill>
                <a:latin typeface="Arial" pitchFamily="34" charset="0"/>
                <a:ea typeface="Open Sans Bold"/>
                <a:cs typeface="Arial" pitchFamily="34" charset="0"/>
                <a:sym typeface="Open Sans Bold"/>
              </a:rPr>
              <a:t> </a:t>
            </a:r>
            <a:r>
              <a:rPr lang="en-US" sz="3600" spc="122" dirty="0" err="1">
                <a:solidFill>
                  <a:srgbClr val="FFFFFF"/>
                </a:solidFill>
                <a:latin typeface="Arial" pitchFamily="34" charset="0"/>
                <a:ea typeface="Open Sans Bold"/>
                <a:cs typeface="Arial" pitchFamily="34" charset="0"/>
                <a:sym typeface="Open Sans Bold"/>
              </a:rPr>
              <a:t>inconsciente</a:t>
            </a:r>
            <a:r>
              <a:rPr lang="en-US" sz="3600" spc="122" dirty="0">
                <a:solidFill>
                  <a:srgbClr val="FFFFFF"/>
                </a:solidFill>
                <a:latin typeface="Arial" pitchFamily="34" charset="0"/>
                <a:ea typeface="Open Sans Bold"/>
                <a:cs typeface="Arial" pitchFamily="34" charset="0"/>
                <a:sym typeface="Open Sans Bold"/>
              </a:rPr>
              <a:t> do </a:t>
            </a:r>
            <a:r>
              <a:rPr lang="en-US" sz="3600" spc="122" dirty="0" err="1">
                <a:solidFill>
                  <a:srgbClr val="FFFFFF"/>
                </a:solidFill>
                <a:latin typeface="Arial" pitchFamily="34" charset="0"/>
                <a:ea typeface="Open Sans Bold"/>
                <a:cs typeface="Arial" pitchFamily="34" charset="0"/>
                <a:sym typeface="Open Sans Bold"/>
              </a:rPr>
              <a:t>fundo</a:t>
            </a:r>
            <a:r>
              <a:rPr lang="en-US" sz="3600" spc="122" dirty="0">
                <a:solidFill>
                  <a:srgbClr val="FFFFFF"/>
                </a:solidFill>
                <a:latin typeface="Arial" pitchFamily="34" charset="0"/>
                <a:ea typeface="Open Sans Bold"/>
                <a:cs typeface="Arial" pitchFamily="34" charset="0"/>
                <a:sym typeface="Open Sans Bold"/>
              </a:rPr>
              <a:t>:</a:t>
            </a:r>
          </a:p>
          <a:p>
            <a:pPr marL="457200" lvl="0" indent="-457200" algn="l">
              <a:spcBef>
                <a:spcPct val="0"/>
              </a:spcBef>
              <a:buFont typeface="Arial" panose="020B0604020202020204" pitchFamily="34" charset="0"/>
              <a:buChar char="•"/>
            </a:pPr>
            <a:r>
              <a:rPr lang="en-US" sz="2800" spc="122" dirty="0">
                <a:solidFill>
                  <a:srgbClr val="FFFFFF"/>
                </a:solidFill>
                <a:latin typeface="Arial" pitchFamily="34" charset="0"/>
                <a:ea typeface="Open Sans Bold"/>
                <a:cs typeface="Arial" pitchFamily="34" charset="0"/>
                <a:sym typeface="Open Sans Bold"/>
              </a:rPr>
              <a:t>Controle das Vias </a:t>
            </a:r>
            <a:r>
              <a:rPr lang="en-US" sz="2800" spc="122" dirty="0" err="1">
                <a:solidFill>
                  <a:srgbClr val="FFFFFF"/>
                </a:solidFill>
                <a:latin typeface="Arial" pitchFamily="34" charset="0"/>
                <a:ea typeface="Open Sans Bold"/>
                <a:cs typeface="Arial" pitchFamily="34" charset="0"/>
                <a:sym typeface="Open Sans Bold"/>
              </a:rPr>
              <a:t>Aéreas</a:t>
            </a:r>
            <a:r>
              <a:rPr lang="en-US" sz="2800" spc="122" dirty="0">
                <a:solidFill>
                  <a:srgbClr val="FFFFFF"/>
                </a:solidFill>
                <a:latin typeface="Arial" pitchFamily="34" charset="0"/>
                <a:ea typeface="Open Sans Bold"/>
                <a:cs typeface="Arial" pitchFamily="34" charset="0"/>
                <a:sym typeface="Open Sans Bold"/>
              </a:rPr>
              <a:t> e </a:t>
            </a:r>
            <a:r>
              <a:rPr lang="en-US" sz="2800" spc="122" dirty="0" err="1">
                <a:solidFill>
                  <a:srgbClr val="FFFFFF"/>
                </a:solidFill>
                <a:latin typeface="Arial" pitchFamily="34" charset="0"/>
                <a:ea typeface="Open Sans Bold"/>
                <a:cs typeface="Arial" pitchFamily="34" charset="0"/>
                <a:sym typeface="Open Sans Bold"/>
              </a:rPr>
              <a:t>Flutuabilidade</a:t>
            </a:r>
            <a:r>
              <a:rPr lang="en-US" sz="2800" spc="122" dirty="0">
                <a:solidFill>
                  <a:srgbClr val="FFFFFF"/>
                </a:solidFill>
                <a:latin typeface="Arial" pitchFamily="34" charset="0"/>
                <a:ea typeface="Open Sans Bold"/>
                <a:cs typeface="Arial" pitchFamily="34" charset="0"/>
                <a:sym typeface="Open Sans Bold"/>
              </a:rPr>
              <a:t> do </a:t>
            </a:r>
            <a:r>
              <a:rPr lang="en-US" sz="2800" spc="122" dirty="0" err="1">
                <a:solidFill>
                  <a:srgbClr val="FFFFFF"/>
                </a:solidFill>
                <a:latin typeface="Arial" pitchFamily="34" charset="0"/>
                <a:ea typeface="Open Sans Bold"/>
                <a:cs typeface="Arial" pitchFamily="34" charset="0"/>
                <a:sym typeface="Open Sans Bold"/>
              </a:rPr>
              <a:t>Mergulhador</a:t>
            </a:r>
            <a:r>
              <a:rPr lang="en-US" sz="2800" spc="122" dirty="0">
                <a:solidFill>
                  <a:srgbClr val="FFFFFF"/>
                </a:solidFill>
                <a:latin typeface="Arial" pitchFamily="34" charset="0"/>
                <a:ea typeface="Open Sans Bold"/>
                <a:cs typeface="Arial" pitchFamily="34" charset="0"/>
                <a:sym typeface="Open Sans Bold"/>
              </a:rPr>
              <a:t>.</a:t>
            </a:r>
          </a:p>
          <a:p>
            <a:pPr marL="457200" lvl="0" indent="-457200" algn="l">
              <a:spcBef>
                <a:spcPct val="0"/>
              </a:spcBef>
              <a:buFont typeface="Arial" panose="020B0604020202020204" pitchFamily="34" charset="0"/>
              <a:buChar char="•"/>
            </a:pP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endParaRPr lang="en-US" sz="10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r>
              <a:rPr lang="en-US" sz="2800" spc="122" dirty="0" err="1">
                <a:solidFill>
                  <a:srgbClr val="FFFFFF"/>
                </a:solidFill>
                <a:latin typeface="Arial" pitchFamily="34" charset="0"/>
                <a:ea typeface="Open Sans Bold"/>
                <a:cs typeface="Arial" pitchFamily="34" charset="0"/>
                <a:sym typeface="Open Sans Bold"/>
              </a:rPr>
              <a:t>Manuseio</a:t>
            </a:r>
            <a:r>
              <a:rPr lang="en-US" sz="2800" spc="122" dirty="0">
                <a:solidFill>
                  <a:srgbClr val="FFFFFF"/>
                </a:solidFill>
                <a:latin typeface="Arial" pitchFamily="34" charset="0"/>
                <a:ea typeface="Open Sans Bold"/>
                <a:cs typeface="Arial" pitchFamily="34" charset="0"/>
                <a:sym typeface="Open Sans Bold"/>
              </a:rPr>
              <a:t> do </a:t>
            </a:r>
            <a:r>
              <a:rPr lang="en-US" sz="2800" spc="122" dirty="0" err="1">
                <a:solidFill>
                  <a:srgbClr val="FFFFFF"/>
                </a:solidFill>
                <a:latin typeface="Arial" pitchFamily="34" charset="0"/>
                <a:ea typeface="Open Sans Bold"/>
                <a:cs typeface="Arial" pitchFamily="34" charset="0"/>
                <a:sym typeface="Open Sans Bold"/>
              </a:rPr>
              <a:t>Mergulhador</a:t>
            </a:r>
            <a:r>
              <a:rPr lang="en-US" sz="2800" spc="122" dirty="0">
                <a:solidFill>
                  <a:srgbClr val="FFFFFF"/>
                </a:solidFill>
                <a:latin typeface="Arial" pitchFamily="34" charset="0"/>
                <a:ea typeface="Open Sans Bold"/>
                <a:cs typeface="Arial" pitchFamily="34" charset="0"/>
                <a:sym typeface="Open Sans Bold"/>
              </a:rPr>
              <a:t> </a:t>
            </a:r>
            <a:r>
              <a:rPr lang="en-US" sz="2800" spc="122" dirty="0" err="1">
                <a:solidFill>
                  <a:srgbClr val="FFFFFF"/>
                </a:solidFill>
                <a:latin typeface="Arial" pitchFamily="34" charset="0"/>
                <a:ea typeface="Open Sans Bold"/>
                <a:cs typeface="Arial" pitchFamily="34" charset="0"/>
                <a:sym typeface="Open Sans Bold"/>
              </a:rPr>
              <a:t>na</a:t>
            </a:r>
            <a:r>
              <a:rPr lang="en-US" sz="2800" spc="122" dirty="0">
                <a:solidFill>
                  <a:srgbClr val="FFFFFF"/>
                </a:solidFill>
                <a:latin typeface="Arial" pitchFamily="34" charset="0"/>
                <a:ea typeface="Open Sans Bold"/>
                <a:cs typeface="Arial" pitchFamily="34" charset="0"/>
                <a:sym typeface="Open Sans Bold"/>
              </a:rPr>
              <a:t> </a:t>
            </a:r>
            <a:r>
              <a:rPr lang="en-US" sz="2800" spc="122" dirty="0" err="1">
                <a:solidFill>
                  <a:srgbClr val="FFFFFF"/>
                </a:solidFill>
                <a:latin typeface="Arial" pitchFamily="34" charset="0"/>
                <a:ea typeface="Open Sans Bold"/>
                <a:cs typeface="Arial" pitchFamily="34" charset="0"/>
                <a:sym typeface="Open Sans Bold"/>
              </a:rPr>
              <a:t>superfície</a:t>
            </a:r>
            <a:r>
              <a:rPr lang="en-US" sz="2800" spc="122" dirty="0">
                <a:solidFill>
                  <a:srgbClr val="FFFFFF"/>
                </a:solidFill>
                <a:latin typeface="Arial" pitchFamily="34" charset="0"/>
                <a:ea typeface="Open Sans Bold"/>
                <a:cs typeface="Arial" pitchFamily="34" charset="0"/>
                <a:sym typeface="Open Sans Bold"/>
              </a:rPr>
              <a:t> com </a:t>
            </a:r>
            <a:r>
              <a:rPr lang="en-US" sz="2800" spc="122" dirty="0" err="1">
                <a:solidFill>
                  <a:srgbClr val="FFFFFF"/>
                </a:solidFill>
                <a:latin typeface="Arial" pitchFamily="34" charset="0"/>
                <a:ea typeface="Open Sans Bold"/>
                <a:cs typeface="Arial" pitchFamily="34" charset="0"/>
                <a:sym typeface="Open Sans Bold"/>
              </a:rPr>
              <a:t>remoção</a:t>
            </a:r>
            <a:r>
              <a:rPr lang="en-US" sz="2800" spc="122" dirty="0">
                <a:solidFill>
                  <a:srgbClr val="FFFFFF"/>
                </a:solidFill>
                <a:latin typeface="Arial" pitchFamily="34" charset="0"/>
                <a:ea typeface="Open Sans Bold"/>
                <a:cs typeface="Arial" pitchFamily="34" charset="0"/>
                <a:sym typeface="Open Sans Bold"/>
              </a:rPr>
              <a:t> do </a:t>
            </a:r>
            <a:r>
              <a:rPr lang="en-US" sz="2800" spc="122" dirty="0" err="1">
                <a:solidFill>
                  <a:srgbClr val="FFFFFF"/>
                </a:solidFill>
                <a:latin typeface="Arial" pitchFamily="34" charset="0"/>
                <a:ea typeface="Open Sans Bold"/>
                <a:cs typeface="Arial" pitchFamily="34" charset="0"/>
                <a:sym typeface="Open Sans Bold"/>
              </a:rPr>
              <a:t>Equipamento</a:t>
            </a:r>
            <a:r>
              <a:rPr lang="en-US" sz="2800" spc="122" dirty="0">
                <a:solidFill>
                  <a:srgbClr val="FFFFFF"/>
                </a:solidFill>
                <a:latin typeface="Arial" pitchFamily="34" charset="0"/>
                <a:ea typeface="Open Sans Bold"/>
                <a:cs typeface="Arial" pitchFamily="34" charset="0"/>
                <a:sym typeface="Open Sans Bold"/>
              </a:rPr>
              <a:t>.</a:t>
            </a:r>
          </a:p>
          <a:p>
            <a:pPr marL="457200" lvl="0" indent="-457200" algn="l">
              <a:spcBef>
                <a:spcPct val="0"/>
              </a:spcBef>
              <a:buFont typeface="Arial" panose="020B0604020202020204" pitchFamily="34" charset="0"/>
              <a:buChar char="•"/>
            </a:pP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r>
              <a:rPr lang="en-US" sz="2800" spc="122" dirty="0">
                <a:solidFill>
                  <a:srgbClr val="FFFFFF"/>
                </a:solidFill>
                <a:latin typeface="Arial" pitchFamily="34" charset="0"/>
                <a:ea typeface="Open Sans Bold"/>
                <a:cs typeface="Arial" pitchFamily="34" charset="0"/>
                <a:sym typeface="Open Sans Bold"/>
              </a:rPr>
              <a:t>Controle da </a:t>
            </a:r>
            <a:r>
              <a:rPr lang="en-US" sz="2800" spc="122" dirty="0" err="1">
                <a:solidFill>
                  <a:srgbClr val="FFFFFF"/>
                </a:solidFill>
                <a:latin typeface="Arial" pitchFamily="34" charset="0"/>
                <a:ea typeface="Open Sans Bold"/>
                <a:cs typeface="Arial" pitchFamily="34" charset="0"/>
                <a:sym typeface="Open Sans Bold"/>
              </a:rPr>
              <a:t>Flutuabilidade</a:t>
            </a:r>
            <a:r>
              <a:rPr lang="en-US" sz="2800" spc="122" dirty="0">
                <a:solidFill>
                  <a:srgbClr val="FFFFFF"/>
                </a:solidFill>
                <a:latin typeface="Arial" pitchFamily="34" charset="0"/>
                <a:ea typeface="Open Sans Bold"/>
                <a:cs typeface="Arial" pitchFamily="34" charset="0"/>
                <a:sym typeface="Open Sans Bold"/>
              </a:rPr>
              <a:t> da </a:t>
            </a:r>
            <a:r>
              <a:rPr lang="en-US" sz="2800" spc="122" dirty="0" err="1">
                <a:solidFill>
                  <a:srgbClr val="FFFFFF"/>
                </a:solidFill>
                <a:latin typeface="Arial" pitchFamily="34" charset="0"/>
                <a:ea typeface="Open Sans Bold"/>
                <a:cs typeface="Arial" pitchFamily="34" charset="0"/>
                <a:sym typeface="Open Sans Bold"/>
              </a:rPr>
              <a:t>vítima</a:t>
            </a:r>
            <a:r>
              <a:rPr lang="en-US" sz="2800" spc="122" dirty="0">
                <a:solidFill>
                  <a:srgbClr val="FFFFFF"/>
                </a:solidFill>
                <a:latin typeface="Arial" pitchFamily="34" charset="0"/>
                <a:ea typeface="Open Sans Bold"/>
                <a:cs typeface="Arial" pitchFamily="34" charset="0"/>
                <a:sym typeface="Open Sans Bold"/>
              </a:rPr>
              <a:t> </a:t>
            </a:r>
            <a:r>
              <a:rPr lang="en-US" sz="2800" spc="122" dirty="0" err="1">
                <a:solidFill>
                  <a:srgbClr val="FFFFFF"/>
                </a:solidFill>
                <a:latin typeface="Arial" pitchFamily="34" charset="0"/>
                <a:ea typeface="Open Sans Bold"/>
                <a:cs typeface="Arial" pitchFamily="34" charset="0"/>
                <a:sym typeface="Open Sans Bold"/>
              </a:rPr>
              <a:t>na</a:t>
            </a:r>
            <a:r>
              <a:rPr lang="en-US" sz="2800" spc="122" dirty="0">
                <a:solidFill>
                  <a:srgbClr val="FFFFFF"/>
                </a:solidFill>
                <a:latin typeface="Arial" pitchFamily="34" charset="0"/>
                <a:ea typeface="Open Sans Bold"/>
                <a:cs typeface="Arial" pitchFamily="34" charset="0"/>
                <a:sym typeface="Open Sans Bold"/>
              </a:rPr>
              <a:t> </a:t>
            </a:r>
            <a:r>
              <a:rPr lang="en-US" sz="2800" spc="122" dirty="0" err="1">
                <a:solidFill>
                  <a:srgbClr val="FFFFFF"/>
                </a:solidFill>
                <a:latin typeface="Arial" pitchFamily="34" charset="0"/>
                <a:ea typeface="Open Sans Bold"/>
                <a:cs typeface="Arial" pitchFamily="34" charset="0"/>
                <a:sym typeface="Open Sans Bold"/>
              </a:rPr>
              <a:t>superfície</a:t>
            </a: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r>
              <a:rPr lang="en-US" sz="2800" spc="122" dirty="0" err="1">
                <a:solidFill>
                  <a:srgbClr val="FFFFFF"/>
                </a:solidFill>
                <a:latin typeface="Arial" pitchFamily="34" charset="0"/>
                <a:ea typeface="Open Sans Bold"/>
                <a:cs typeface="Arial" pitchFamily="34" charset="0"/>
                <a:sym typeface="Open Sans Bold"/>
              </a:rPr>
              <a:t>Controle</a:t>
            </a:r>
            <a:r>
              <a:rPr lang="en-US" sz="2800" spc="122" dirty="0">
                <a:solidFill>
                  <a:srgbClr val="FFFFFF"/>
                </a:solidFill>
                <a:latin typeface="Arial" pitchFamily="34" charset="0"/>
                <a:ea typeface="Open Sans Bold"/>
                <a:cs typeface="Arial" pitchFamily="34" charset="0"/>
                <a:sym typeface="Open Sans Bold"/>
              </a:rPr>
              <a:t> das </a:t>
            </a:r>
            <a:r>
              <a:rPr lang="en-US" sz="2800" spc="122" dirty="0" err="1">
                <a:solidFill>
                  <a:srgbClr val="FFFFFF"/>
                </a:solidFill>
                <a:latin typeface="Arial" pitchFamily="34" charset="0"/>
                <a:ea typeface="Open Sans Bold"/>
                <a:cs typeface="Arial" pitchFamily="34" charset="0"/>
                <a:sym typeface="Open Sans Bold"/>
              </a:rPr>
              <a:t>vias</a:t>
            </a:r>
            <a:r>
              <a:rPr lang="en-US" sz="2800" spc="122" dirty="0">
                <a:solidFill>
                  <a:srgbClr val="FFFFFF"/>
                </a:solidFill>
                <a:latin typeface="Arial" pitchFamily="34" charset="0"/>
                <a:ea typeface="Open Sans Bold"/>
                <a:cs typeface="Arial" pitchFamily="34" charset="0"/>
                <a:sym typeface="Open Sans Bold"/>
              </a:rPr>
              <a:t> </a:t>
            </a:r>
            <a:r>
              <a:rPr lang="en-US" sz="2800" spc="122" dirty="0" err="1">
                <a:solidFill>
                  <a:srgbClr val="FFFFFF"/>
                </a:solidFill>
                <a:latin typeface="Arial" pitchFamily="34" charset="0"/>
                <a:ea typeface="Open Sans Bold"/>
                <a:cs typeface="Arial" pitchFamily="34" charset="0"/>
                <a:sym typeface="Open Sans Bold"/>
              </a:rPr>
              <a:t>aéreas</a:t>
            </a:r>
            <a:r>
              <a:rPr lang="en-US" sz="2800" spc="122" dirty="0">
                <a:solidFill>
                  <a:srgbClr val="FFFFFF"/>
                </a:solidFill>
                <a:latin typeface="Arial" pitchFamily="34" charset="0"/>
                <a:ea typeface="Open Sans Bold"/>
                <a:cs typeface="Arial" pitchFamily="34" charset="0"/>
                <a:sym typeface="Open Sans Bold"/>
              </a:rPr>
              <a:t> e </a:t>
            </a:r>
            <a:r>
              <a:rPr lang="en-US" sz="2800" spc="122" dirty="0" err="1">
                <a:solidFill>
                  <a:srgbClr val="FFFFFF"/>
                </a:solidFill>
                <a:latin typeface="Arial" pitchFamily="34" charset="0"/>
                <a:ea typeface="Open Sans Bold"/>
                <a:cs typeface="Arial" pitchFamily="34" charset="0"/>
                <a:sym typeface="Open Sans Bold"/>
              </a:rPr>
              <a:t>respiração</a:t>
            </a:r>
            <a:r>
              <a:rPr lang="en-US" sz="2800" spc="122" dirty="0">
                <a:solidFill>
                  <a:srgbClr val="FFFFFF"/>
                </a:solidFill>
                <a:latin typeface="Arial" pitchFamily="34" charset="0"/>
                <a:ea typeface="Open Sans Bold"/>
                <a:cs typeface="Arial" pitchFamily="34" charset="0"/>
                <a:sym typeface="Open Sans Bold"/>
              </a:rPr>
              <a:t> de </a:t>
            </a:r>
            <a:r>
              <a:rPr lang="en-US" sz="2800" spc="122" dirty="0" err="1">
                <a:solidFill>
                  <a:srgbClr val="FFFFFF"/>
                </a:solidFill>
                <a:latin typeface="Arial" pitchFamily="34" charset="0"/>
                <a:ea typeface="Open Sans Bold"/>
                <a:cs typeface="Arial" pitchFamily="34" charset="0"/>
                <a:sym typeface="Open Sans Bold"/>
              </a:rPr>
              <a:t>resgate</a:t>
            </a: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endParaRPr lang="en-US" sz="2800" spc="122" dirty="0">
              <a:solidFill>
                <a:srgbClr val="FFFFFF"/>
              </a:solidFill>
              <a:latin typeface="Arial" pitchFamily="34" charset="0"/>
              <a:ea typeface="Open Sans Bold"/>
              <a:cs typeface="Arial" pitchFamily="34" charset="0"/>
              <a:sym typeface="Open Sans Bold"/>
            </a:endParaRPr>
          </a:p>
          <a:p>
            <a:pPr marL="457200" lvl="0" indent="-457200" algn="l">
              <a:spcBef>
                <a:spcPct val="0"/>
              </a:spcBef>
              <a:buFont typeface="Arial" panose="020B0604020202020204" pitchFamily="34" charset="0"/>
              <a:buChar char="•"/>
            </a:pPr>
            <a:r>
              <a:rPr lang="en-US" sz="2800" spc="122" dirty="0" err="1">
                <a:solidFill>
                  <a:srgbClr val="FFFFFF"/>
                </a:solidFill>
                <a:latin typeface="Arial" pitchFamily="34" charset="0"/>
                <a:ea typeface="Open Sans Bold"/>
                <a:cs typeface="Arial" pitchFamily="34" charset="0"/>
                <a:sym typeface="Open Sans Bold"/>
              </a:rPr>
              <a:t>Transporte</a:t>
            </a:r>
            <a:r>
              <a:rPr lang="en-US" sz="2800" spc="122" dirty="0">
                <a:solidFill>
                  <a:srgbClr val="FFFFFF"/>
                </a:solidFill>
                <a:latin typeface="Arial" pitchFamily="34" charset="0"/>
                <a:ea typeface="Open Sans Bold"/>
                <a:cs typeface="Arial" pitchFamily="34" charset="0"/>
                <a:sym typeface="Open Sans Bold"/>
              </a:rPr>
              <a:t> do </a:t>
            </a:r>
            <a:r>
              <a:rPr lang="en-US" sz="2800" spc="122" dirty="0" err="1">
                <a:solidFill>
                  <a:srgbClr val="FFFFFF"/>
                </a:solidFill>
                <a:latin typeface="Arial" pitchFamily="34" charset="0"/>
                <a:ea typeface="Open Sans Bold"/>
                <a:cs typeface="Arial" pitchFamily="34" charset="0"/>
                <a:sym typeface="Open Sans Bold"/>
              </a:rPr>
              <a:t>mergulhador</a:t>
            </a:r>
            <a:endParaRPr lang="en-US" sz="28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3"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2883543" y="-1995168"/>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428564" y="3571864"/>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Elementos</a:t>
            </a:r>
            <a:r>
              <a:rPr lang="en-US" sz="8000" b="1" dirty="0">
                <a:solidFill>
                  <a:srgbClr val="FFFFFF"/>
                </a:solidFill>
                <a:latin typeface="Arial" pitchFamily="34" charset="0"/>
                <a:ea typeface="Open Sans" panose="020B0606030504020204" pitchFamily="34" charset="0"/>
                <a:cs typeface="Arial" pitchFamily="34" charset="0"/>
                <a:sym typeface="Mont Bold"/>
              </a:rPr>
              <a:t> do IE</a:t>
            </a:r>
          </a:p>
        </p:txBody>
      </p:sp>
      <p:sp>
        <p:nvSpPr>
          <p:cNvPr id="25" name="TextBox 19">
            <a:extLst>
              <a:ext uri="{FF2B5EF4-FFF2-40B4-BE49-F238E27FC236}">
                <a16:creationId xmlns:a16="http://schemas.microsoft.com/office/drawing/2014/main" id="{7B0C05D8-720B-FC80-0A76-9EE323BC14BB}"/>
              </a:ext>
            </a:extLst>
          </p:cNvPr>
          <p:cNvSpPr txBox="1"/>
          <p:nvPr/>
        </p:nvSpPr>
        <p:spPr>
          <a:xfrm>
            <a:off x="571440" y="6143632"/>
            <a:ext cx="5084424" cy="615553"/>
          </a:xfrm>
          <a:prstGeom prst="rect">
            <a:avLst/>
          </a:prstGeom>
        </p:spPr>
        <p:txBody>
          <a:bodyPr wrap="square" lIns="0" tIns="0" rIns="0" bIns="0" rtlCol="0" anchor="t">
            <a:spAutoFit/>
          </a:bodyPr>
          <a:lstStyle/>
          <a:p>
            <a:pPr marL="0" lvl="0" indent="0" algn="l">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Técnicas</a:t>
            </a:r>
            <a:r>
              <a:rPr lang="en-US" sz="4000" b="1" dirty="0">
                <a:solidFill>
                  <a:srgbClr val="FFFFFF"/>
                </a:solidFill>
                <a:latin typeface="Arial" pitchFamily="34" charset="0"/>
                <a:ea typeface="Open Sans Semibold" panose="020B0606030504020204" pitchFamily="34" charset="0"/>
                <a:cs typeface="Arial" pitchFamily="34" charset="0"/>
                <a:sym typeface="Cerebri"/>
              </a:rPr>
              <a:t> de </a:t>
            </a:r>
            <a:r>
              <a:rPr lang="en-US" sz="4000" b="1" dirty="0" err="1">
                <a:solidFill>
                  <a:srgbClr val="FFFFFF"/>
                </a:solidFill>
                <a:latin typeface="Arial" pitchFamily="34" charset="0"/>
                <a:ea typeface="Open Sans Semibold" panose="020B0606030504020204" pitchFamily="34" charset="0"/>
                <a:cs typeface="Arial" pitchFamily="34" charset="0"/>
                <a:sym typeface="Cerebri"/>
              </a:rPr>
              <a:t>Resgate</a:t>
            </a:r>
            <a:endParaRPr lang="en-US" sz="4000" b="1" dirty="0">
              <a:solidFill>
                <a:srgbClr val="FFFFFF"/>
              </a:solidFill>
              <a:latin typeface="Arial" pitchFamily="34" charset="0"/>
              <a:ea typeface="Open Sans Semibold" panose="020B0606030504020204" pitchFamily="34" charset="0"/>
              <a:cs typeface="Arial" pitchFamily="34" charset="0"/>
              <a:sym typeface="Cerebri"/>
            </a:endParaRPr>
          </a:p>
        </p:txBody>
      </p:sp>
      <p:sp>
        <p:nvSpPr>
          <p:cNvPr id="27" name="TextBox 13">
            <a:extLst>
              <a:ext uri="{FF2B5EF4-FFF2-40B4-BE49-F238E27FC236}">
                <a16:creationId xmlns:a16="http://schemas.microsoft.com/office/drawing/2014/main" id="{8EA01031-8F0C-B013-8E2B-54B96811F3A5}"/>
              </a:ext>
            </a:extLst>
          </p:cNvPr>
          <p:cNvSpPr txBox="1"/>
          <p:nvPr/>
        </p:nvSpPr>
        <p:spPr>
          <a:xfrm>
            <a:off x="7839403" y="8715400"/>
            <a:ext cx="10448597" cy="984885"/>
          </a:xfrm>
          <a:prstGeom prst="rect">
            <a:avLst/>
          </a:prstGeom>
        </p:spPr>
        <p:txBody>
          <a:bodyPr wrap="square" lIns="0" tIns="0" rIns="0" bIns="0" rtlCol="0" anchor="t">
            <a:spAutoFit/>
          </a:bodyPr>
          <a:lstStyle/>
          <a:p>
            <a:pPr lvl="0">
              <a:spcBef>
                <a:spcPct val="0"/>
              </a:spcBef>
            </a:pPr>
            <a:r>
              <a:rPr lang="pt-BR" sz="3200" spc="122" dirty="0">
                <a:solidFill>
                  <a:srgbClr val="F26122"/>
                </a:solidFill>
                <a:latin typeface="Arial" pitchFamily="34" charset="0"/>
                <a:ea typeface="Open Sans Bold"/>
                <a:cs typeface="Arial" pitchFamily="34" charset="0"/>
                <a:sym typeface="Open Sans Bold"/>
              </a:rPr>
              <a:t>A avaliação de resgate é aprovada ou reprovada e tem uma reposição.</a:t>
            </a:r>
            <a:endParaRPr lang="en-US" sz="3200" spc="122" dirty="0">
              <a:solidFill>
                <a:srgbClr val="F26122"/>
              </a:solidFill>
              <a:latin typeface="Arial" pitchFamily="34" charset="0"/>
              <a:ea typeface="Open Sans Bold"/>
              <a:cs typeface="Arial" pitchFamily="34" charset="0"/>
              <a:sym typeface="Open Sans Bold"/>
            </a:endParaRPr>
          </a:p>
        </p:txBody>
      </p:sp>
    </p:spTree>
    <p:extLst>
      <p:ext uri="{BB962C8B-B14F-4D97-AF65-F5344CB8AC3E}">
        <p14:creationId xmlns:p14="http://schemas.microsoft.com/office/powerpoint/2010/main" val="1621518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8300556" y="2697257"/>
            <a:ext cx="614520" cy="614520"/>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6" name="TextBox 6"/>
          <p:cNvSpPr txBox="1"/>
          <p:nvPr/>
        </p:nvSpPr>
        <p:spPr>
          <a:xfrm>
            <a:off x="9159240" y="2690817"/>
            <a:ext cx="7941647" cy="1122423"/>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Os candidatos devem ser aprovados em todas as seções.</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13" name="Group 13"/>
          <p:cNvGrpSpPr/>
          <p:nvPr/>
        </p:nvGrpSpPr>
        <p:grpSpPr>
          <a:xfrm>
            <a:off x="8284992" y="4442272"/>
            <a:ext cx="614520" cy="614520"/>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5" name="TextBox 15"/>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2" name="Freeform 22"/>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3" name="AutoShape 23"/>
          <p:cNvSpPr/>
          <p:nvPr/>
        </p:nvSpPr>
        <p:spPr>
          <a:xfrm flipV="1">
            <a:off x="-1632927" y="635142"/>
            <a:ext cx="16230600" cy="0"/>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flipV="1">
            <a:off x="7791088" y="9866995"/>
            <a:ext cx="16230600" cy="0"/>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2883543" y="-1995168"/>
            <a:ext cx="10851198" cy="13793983"/>
            <a:chOff x="0" y="0"/>
            <a:chExt cx="899650" cy="1143631"/>
          </a:xfrm>
        </p:grpSpPr>
        <p:sp>
          <p:nvSpPr>
            <p:cNvPr id="26" name="Freeform 26"/>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27" name="TextBox 27"/>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34" name="TextBox 17">
            <a:extLst>
              <a:ext uri="{FF2B5EF4-FFF2-40B4-BE49-F238E27FC236}">
                <a16:creationId xmlns:a16="http://schemas.microsoft.com/office/drawing/2014/main" id="{7D8F9ACF-13AB-3909-BB1E-D5490C7F4ED7}"/>
              </a:ext>
            </a:extLst>
          </p:cNvPr>
          <p:cNvSpPr txBox="1"/>
          <p:nvPr/>
        </p:nvSpPr>
        <p:spPr>
          <a:xfrm>
            <a:off x="928630" y="3071798"/>
            <a:ext cx="7104830" cy="3693319"/>
          </a:xfrm>
          <a:prstGeom prst="rect">
            <a:avLst/>
          </a:prstGeom>
        </p:spPr>
        <p:txBody>
          <a:bodyPr lIns="0" tIns="0" rIns="0" bIns="0" rtlCol="0" anchor="t">
            <a:spAutoFit/>
          </a:bodyPr>
          <a:lstStyle/>
          <a:p>
            <a:pPr lvl="0"/>
            <a:r>
              <a:rPr lang="pt-BR" sz="8000" b="1" dirty="0">
                <a:solidFill>
                  <a:srgbClr val="FFFFFF"/>
                </a:solidFill>
                <a:latin typeface="Arial" pitchFamily="34" charset="0"/>
                <a:ea typeface="Open Sans" panose="020B0606030504020204" pitchFamily="34" charset="0"/>
                <a:cs typeface="Arial" pitchFamily="34" charset="0"/>
                <a:sym typeface="Mont Bold"/>
              </a:rPr>
              <a:t>Pontuações e Critérios de Aprovação</a:t>
            </a:r>
            <a:endParaRPr lang="en-US" sz="8000" b="1" dirty="0">
              <a:solidFill>
                <a:srgbClr val="FFFFFF"/>
              </a:solidFill>
              <a:latin typeface="Arial" pitchFamily="34" charset="0"/>
              <a:ea typeface="Open Sans" panose="020B0606030504020204" pitchFamily="34" charset="0"/>
              <a:cs typeface="Arial" pitchFamily="34" charset="0"/>
              <a:sym typeface="Mont Bold"/>
            </a:endParaRPr>
          </a:p>
        </p:txBody>
      </p:sp>
      <p:sp>
        <p:nvSpPr>
          <p:cNvPr id="42" name="TextBox 6">
            <a:extLst>
              <a:ext uri="{FF2B5EF4-FFF2-40B4-BE49-F238E27FC236}">
                <a16:creationId xmlns:a16="http://schemas.microsoft.com/office/drawing/2014/main" id="{AEDF9B4D-0DE5-C891-34E4-21AAED948725}"/>
              </a:ext>
            </a:extLst>
          </p:cNvPr>
          <p:cNvSpPr txBox="1"/>
          <p:nvPr/>
        </p:nvSpPr>
        <p:spPr>
          <a:xfrm>
            <a:off x="9216850" y="4476861"/>
            <a:ext cx="7941647" cy="1109150"/>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Uma reposição para a seção acadêmica.</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5" name="Group 13">
            <a:extLst>
              <a:ext uri="{FF2B5EF4-FFF2-40B4-BE49-F238E27FC236}">
                <a16:creationId xmlns:a16="http://schemas.microsoft.com/office/drawing/2014/main" id="{A53B2297-BED7-EBD8-924E-F0D5B6630E29}"/>
              </a:ext>
            </a:extLst>
          </p:cNvPr>
          <p:cNvGrpSpPr/>
          <p:nvPr/>
        </p:nvGrpSpPr>
        <p:grpSpPr>
          <a:xfrm>
            <a:off x="8284992" y="6523079"/>
            <a:ext cx="614520" cy="614520"/>
            <a:chOff x="0" y="0"/>
            <a:chExt cx="812800" cy="812800"/>
          </a:xfrm>
        </p:grpSpPr>
        <p:sp>
          <p:nvSpPr>
            <p:cNvPr id="7" name="Freeform 14">
              <a:extLst>
                <a:ext uri="{FF2B5EF4-FFF2-40B4-BE49-F238E27FC236}">
                  <a16:creationId xmlns:a16="http://schemas.microsoft.com/office/drawing/2014/main" id="{1A6800BD-2CC6-E9F6-5EC0-D1FC729EDF24}"/>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8" name="TextBox 15">
              <a:extLst>
                <a:ext uri="{FF2B5EF4-FFF2-40B4-BE49-F238E27FC236}">
                  <a16:creationId xmlns:a16="http://schemas.microsoft.com/office/drawing/2014/main" id="{D364A279-1A6B-91DD-311F-8258702172EC}"/>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9" name="TextBox 6">
            <a:extLst>
              <a:ext uri="{FF2B5EF4-FFF2-40B4-BE49-F238E27FC236}">
                <a16:creationId xmlns:a16="http://schemas.microsoft.com/office/drawing/2014/main" id="{ACAE56FE-C989-3EC7-AD4B-6A0718322FCB}"/>
              </a:ext>
            </a:extLst>
          </p:cNvPr>
          <p:cNvSpPr txBox="1"/>
          <p:nvPr/>
        </p:nvSpPr>
        <p:spPr>
          <a:xfrm>
            <a:off x="9216850" y="6557668"/>
            <a:ext cx="7423490" cy="1122423"/>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Não há reposição para o Exame Padrão.</a:t>
            </a:r>
            <a:endParaRPr lang="en-US" sz="3400" spc="35" dirty="0">
              <a:solidFill>
                <a:srgbClr val="FFFFFF"/>
              </a:solidFill>
              <a:latin typeface="Arial" pitchFamily="34" charset="0"/>
              <a:ea typeface="Open Sans Bold"/>
              <a:cs typeface="Arial" pitchFamily="34" charset="0"/>
              <a:sym typeface="Open Sans Bold"/>
            </a:endParaRPr>
          </a:p>
        </p:txBody>
      </p:sp>
    </p:spTree>
    <p:extLst>
      <p:ext uri="{BB962C8B-B14F-4D97-AF65-F5344CB8AC3E}">
        <p14:creationId xmlns:p14="http://schemas.microsoft.com/office/powerpoint/2010/main" val="97135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2" name="Freeform 22"/>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3" name="AutoShape 23"/>
          <p:cNvSpPr/>
          <p:nvPr/>
        </p:nvSpPr>
        <p:spPr>
          <a:xfrm flipV="1">
            <a:off x="-1632927" y="635142"/>
            <a:ext cx="16230600" cy="0"/>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flipV="1">
            <a:off x="7791088" y="9866995"/>
            <a:ext cx="16230600" cy="0"/>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2883543" y="-1995168"/>
            <a:ext cx="10851198" cy="13793983"/>
            <a:chOff x="0" y="0"/>
            <a:chExt cx="899650" cy="1143631"/>
          </a:xfrm>
        </p:grpSpPr>
        <p:sp>
          <p:nvSpPr>
            <p:cNvPr id="26" name="Freeform 26"/>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27" name="TextBox 27"/>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34" name="TextBox 17">
            <a:extLst>
              <a:ext uri="{FF2B5EF4-FFF2-40B4-BE49-F238E27FC236}">
                <a16:creationId xmlns:a16="http://schemas.microsoft.com/office/drawing/2014/main" id="{7D8F9ACF-13AB-3909-BB1E-D5490C7F4ED7}"/>
              </a:ext>
            </a:extLst>
          </p:cNvPr>
          <p:cNvSpPr txBox="1"/>
          <p:nvPr/>
        </p:nvSpPr>
        <p:spPr>
          <a:xfrm>
            <a:off x="1088762" y="3250298"/>
            <a:ext cx="7104830" cy="3693319"/>
          </a:xfrm>
          <a:prstGeom prst="rect">
            <a:avLst/>
          </a:prstGeom>
        </p:spPr>
        <p:txBody>
          <a:bodyPr lIns="0" tIns="0" rIns="0" bIns="0" rtlCol="0" anchor="t">
            <a:spAutoFit/>
          </a:bodyPr>
          <a:lstStyle/>
          <a:p>
            <a:pPr lvl="0"/>
            <a:r>
              <a:rPr lang="pt-BR" sz="8000" b="1" dirty="0">
                <a:solidFill>
                  <a:srgbClr val="FFFFFF"/>
                </a:solidFill>
                <a:latin typeface="Arial" pitchFamily="34" charset="0"/>
                <a:ea typeface="Open Sans" panose="020B0606030504020204" pitchFamily="34" charset="0"/>
                <a:cs typeface="Arial" pitchFamily="34" charset="0"/>
                <a:sym typeface="Mont Bold"/>
              </a:rPr>
              <a:t>Pontuações e Critérios de Aprovação</a:t>
            </a:r>
            <a:endParaRPr lang="en-US" sz="8000" b="1" dirty="0">
              <a:solidFill>
                <a:srgbClr val="FFFFFF"/>
              </a:solidFill>
              <a:latin typeface="Arial" pitchFamily="34" charset="0"/>
              <a:ea typeface="Open Sans" panose="020B0606030504020204" pitchFamily="34" charset="0"/>
              <a:cs typeface="Arial" pitchFamily="34" charset="0"/>
              <a:sym typeface="Mont Bold"/>
            </a:endParaRPr>
          </a:p>
        </p:txBody>
      </p:sp>
      <p:grpSp>
        <p:nvGrpSpPr>
          <p:cNvPr id="10" name="Group 13">
            <a:extLst>
              <a:ext uri="{FF2B5EF4-FFF2-40B4-BE49-F238E27FC236}">
                <a16:creationId xmlns:a16="http://schemas.microsoft.com/office/drawing/2014/main" id="{15977F96-23D4-914F-38CA-91742CA731B6}"/>
              </a:ext>
            </a:extLst>
          </p:cNvPr>
          <p:cNvGrpSpPr/>
          <p:nvPr/>
        </p:nvGrpSpPr>
        <p:grpSpPr>
          <a:xfrm>
            <a:off x="8363239" y="2443703"/>
            <a:ext cx="614520" cy="614520"/>
            <a:chOff x="0" y="0"/>
            <a:chExt cx="812800" cy="812800"/>
          </a:xfrm>
        </p:grpSpPr>
        <p:sp>
          <p:nvSpPr>
            <p:cNvPr id="11" name="Freeform 14">
              <a:extLst>
                <a:ext uri="{FF2B5EF4-FFF2-40B4-BE49-F238E27FC236}">
                  <a16:creationId xmlns:a16="http://schemas.microsoft.com/office/drawing/2014/main" id="{6EF4D6CC-5EFD-B98A-0E4A-2A9DA051F6F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2" name="TextBox 15">
              <a:extLst>
                <a:ext uri="{FF2B5EF4-FFF2-40B4-BE49-F238E27FC236}">
                  <a16:creationId xmlns:a16="http://schemas.microsoft.com/office/drawing/2014/main" id="{92F962E0-7CA1-4D83-C4A1-A3095ACF7E2F}"/>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6" name="TextBox 6">
            <a:extLst>
              <a:ext uri="{FF2B5EF4-FFF2-40B4-BE49-F238E27FC236}">
                <a16:creationId xmlns:a16="http://schemas.microsoft.com/office/drawing/2014/main" id="{B500D055-F25A-2448-754D-1FCE49B1CFA9}"/>
              </a:ext>
            </a:extLst>
          </p:cNvPr>
          <p:cNvSpPr txBox="1"/>
          <p:nvPr/>
        </p:nvSpPr>
        <p:spPr>
          <a:xfrm>
            <a:off x="9237183" y="2442703"/>
            <a:ext cx="8537749" cy="1115818"/>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Uma reposição para avaliações em águas confinadas.</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17" name="Group 2">
            <a:extLst>
              <a:ext uri="{FF2B5EF4-FFF2-40B4-BE49-F238E27FC236}">
                <a16:creationId xmlns:a16="http://schemas.microsoft.com/office/drawing/2014/main" id="{DF7F3941-50F6-A9C1-A202-8DB1440410C9}"/>
              </a:ext>
            </a:extLst>
          </p:cNvPr>
          <p:cNvGrpSpPr/>
          <p:nvPr/>
        </p:nvGrpSpPr>
        <p:grpSpPr>
          <a:xfrm>
            <a:off x="8331689" y="4559523"/>
            <a:ext cx="614520" cy="614520"/>
            <a:chOff x="0" y="0"/>
            <a:chExt cx="812800" cy="812800"/>
          </a:xfrm>
        </p:grpSpPr>
        <p:sp>
          <p:nvSpPr>
            <p:cNvPr id="18" name="Freeform 3">
              <a:extLst>
                <a:ext uri="{FF2B5EF4-FFF2-40B4-BE49-F238E27FC236}">
                  <a16:creationId xmlns:a16="http://schemas.microsoft.com/office/drawing/2014/main" id="{F1DC12C9-69B0-BD09-2775-8F06FE50C0C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9" name="TextBox 4">
              <a:extLst>
                <a:ext uri="{FF2B5EF4-FFF2-40B4-BE49-F238E27FC236}">
                  <a16:creationId xmlns:a16="http://schemas.microsoft.com/office/drawing/2014/main" id="{D73FEA55-9D17-B77E-6C74-02278C7B9E89}"/>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8" name="TextBox 6">
            <a:extLst>
              <a:ext uri="{FF2B5EF4-FFF2-40B4-BE49-F238E27FC236}">
                <a16:creationId xmlns:a16="http://schemas.microsoft.com/office/drawing/2014/main" id="{B7690D83-AB02-5F20-2EBD-E7637FE05BD9}"/>
              </a:ext>
            </a:extLst>
          </p:cNvPr>
          <p:cNvSpPr txBox="1"/>
          <p:nvPr/>
        </p:nvSpPr>
        <p:spPr>
          <a:xfrm>
            <a:off x="9246490" y="4505904"/>
            <a:ext cx="8812910" cy="1115818"/>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Não há reposição para avaliações em águas abertas.</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29" name="Group 2">
            <a:extLst>
              <a:ext uri="{FF2B5EF4-FFF2-40B4-BE49-F238E27FC236}">
                <a16:creationId xmlns:a16="http://schemas.microsoft.com/office/drawing/2014/main" id="{2E8DFB1E-29CD-F8A5-D929-27945E190F51}"/>
              </a:ext>
            </a:extLst>
          </p:cNvPr>
          <p:cNvGrpSpPr/>
          <p:nvPr/>
        </p:nvGrpSpPr>
        <p:grpSpPr>
          <a:xfrm>
            <a:off x="8372538" y="6390531"/>
            <a:ext cx="614520" cy="614520"/>
            <a:chOff x="0" y="0"/>
            <a:chExt cx="812800" cy="812800"/>
          </a:xfrm>
        </p:grpSpPr>
        <p:sp>
          <p:nvSpPr>
            <p:cNvPr id="30" name="Freeform 3">
              <a:extLst>
                <a:ext uri="{FF2B5EF4-FFF2-40B4-BE49-F238E27FC236}">
                  <a16:creationId xmlns:a16="http://schemas.microsoft.com/office/drawing/2014/main" id="{0045DA80-EA69-61E8-33BA-A0B8E2D0B012}"/>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31" name="TextBox 4">
              <a:extLst>
                <a:ext uri="{FF2B5EF4-FFF2-40B4-BE49-F238E27FC236}">
                  <a16:creationId xmlns:a16="http://schemas.microsoft.com/office/drawing/2014/main" id="{BBF8F755-EFE6-94F4-6E36-B2D05B4AB602}"/>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32" name="TextBox 6">
            <a:extLst>
              <a:ext uri="{FF2B5EF4-FFF2-40B4-BE49-F238E27FC236}">
                <a16:creationId xmlns:a16="http://schemas.microsoft.com/office/drawing/2014/main" id="{F7773165-C72B-4572-9A4A-81F5A790AD8F}"/>
              </a:ext>
            </a:extLst>
          </p:cNvPr>
          <p:cNvSpPr txBox="1"/>
          <p:nvPr/>
        </p:nvSpPr>
        <p:spPr>
          <a:xfrm>
            <a:off x="9244803" y="6390530"/>
            <a:ext cx="8014497" cy="1122423"/>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Apenas duas reposições gerais são permitidas.</a:t>
            </a:r>
            <a:endParaRPr lang="en-US" sz="3400" spc="35" dirty="0">
              <a:solidFill>
                <a:srgbClr val="FFFFFF"/>
              </a:solidFill>
              <a:latin typeface="Arial" pitchFamily="34" charset="0"/>
              <a:ea typeface="Open Sans Bold"/>
              <a:cs typeface="Arial" pitchFamily="34" charset="0"/>
              <a:sym typeface="Open Sans Bold"/>
            </a:endParaRPr>
          </a:p>
        </p:txBody>
      </p:sp>
    </p:spTree>
    <p:extLst>
      <p:ext uri="{BB962C8B-B14F-4D97-AF65-F5344CB8AC3E}">
        <p14:creationId xmlns:p14="http://schemas.microsoft.com/office/powerpoint/2010/main" val="3364195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8205603" y="2580474"/>
            <a:ext cx="614520" cy="614520"/>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6" name="TextBox 6"/>
          <p:cNvSpPr txBox="1"/>
          <p:nvPr/>
        </p:nvSpPr>
        <p:spPr>
          <a:xfrm>
            <a:off x="9144000" y="2516035"/>
            <a:ext cx="7941647" cy="1122423"/>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Oportunidade para feedback e perguntas dos candidatos.</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13" name="Group 13"/>
          <p:cNvGrpSpPr/>
          <p:nvPr/>
        </p:nvGrpSpPr>
        <p:grpSpPr>
          <a:xfrm>
            <a:off x="8224747" y="4503191"/>
            <a:ext cx="614520" cy="614520"/>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5" name="TextBox 15"/>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2" name="Freeform 22"/>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3" name="AutoShape 23"/>
          <p:cNvSpPr/>
          <p:nvPr/>
        </p:nvSpPr>
        <p:spPr>
          <a:xfrm flipV="1">
            <a:off x="-1632927" y="635142"/>
            <a:ext cx="16230600" cy="0"/>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flipV="1">
            <a:off x="7791088" y="9866995"/>
            <a:ext cx="16230600" cy="0"/>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2883543" y="-1995168"/>
            <a:ext cx="10851198" cy="13793983"/>
            <a:chOff x="0" y="0"/>
            <a:chExt cx="899650" cy="1143631"/>
          </a:xfrm>
        </p:grpSpPr>
        <p:sp>
          <p:nvSpPr>
            <p:cNvPr id="26" name="Freeform 26"/>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27" name="TextBox 27"/>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34" name="TextBox 17">
            <a:extLst>
              <a:ext uri="{FF2B5EF4-FFF2-40B4-BE49-F238E27FC236}">
                <a16:creationId xmlns:a16="http://schemas.microsoft.com/office/drawing/2014/main" id="{7D8F9ACF-13AB-3909-BB1E-D5490C7F4ED7}"/>
              </a:ext>
            </a:extLst>
          </p:cNvPr>
          <p:cNvSpPr txBox="1"/>
          <p:nvPr/>
        </p:nvSpPr>
        <p:spPr>
          <a:xfrm>
            <a:off x="956662" y="3483837"/>
            <a:ext cx="7104830" cy="1231106"/>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Consulta</a:t>
            </a:r>
            <a:endParaRPr lang="en-US" sz="8000" b="1" dirty="0">
              <a:solidFill>
                <a:srgbClr val="FFFFFF"/>
              </a:solidFill>
              <a:latin typeface="Arial" pitchFamily="34" charset="0"/>
              <a:ea typeface="Open Sans" panose="020B0606030504020204" pitchFamily="34" charset="0"/>
              <a:cs typeface="Arial" pitchFamily="34" charset="0"/>
              <a:sym typeface="Mont Bold"/>
            </a:endParaRPr>
          </a:p>
        </p:txBody>
      </p:sp>
      <p:sp>
        <p:nvSpPr>
          <p:cNvPr id="42" name="TextBox 6">
            <a:extLst>
              <a:ext uri="{FF2B5EF4-FFF2-40B4-BE49-F238E27FC236}">
                <a16:creationId xmlns:a16="http://schemas.microsoft.com/office/drawing/2014/main" id="{AEDF9B4D-0DE5-C891-34E4-21AAED948725}"/>
              </a:ext>
            </a:extLst>
          </p:cNvPr>
          <p:cNvSpPr txBox="1"/>
          <p:nvPr/>
        </p:nvSpPr>
        <p:spPr>
          <a:xfrm>
            <a:off x="9144000" y="4442272"/>
            <a:ext cx="9144000" cy="1109150"/>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Permite que quaisquer problemas sejam resolvidos.</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10" name="Group 13">
            <a:extLst>
              <a:ext uri="{FF2B5EF4-FFF2-40B4-BE49-F238E27FC236}">
                <a16:creationId xmlns:a16="http://schemas.microsoft.com/office/drawing/2014/main" id="{15977F96-23D4-914F-38CA-91742CA731B6}"/>
              </a:ext>
            </a:extLst>
          </p:cNvPr>
          <p:cNvGrpSpPr/>
          <p:nvPr/>
        </p:nvGrpSpPr>
        <p:grpSpPr>
          <a:xfrm>
            <a:off x="8224747" y="6258345"/>
            <a:ext cx="614520" cy="614520"/>
            <a:chOff x="0" y="0"/>
            <a:chExt cx="812800" cy="812800"/>
          </a:xfrm>
        </p:grpSpPr>
        <p:sp>
          <p:nvSpPr>
            <p:cNvPr id="11" name="Freeform 14">
              <a:extLst>
                <a:ext uri="{FF2B5EF4-FFF2-40B4-BE49-F238E27FC236}">
                  <a16:creationId xmlns:a16="http://schemas.microsoft.com/office/drawing/2014/main" id="{6EF4D6CC-5EFD-B98A-0E4A-2A9DA051F6F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2" name="TextBox 15">
              <a:extLst>
                <a:ext uri="{FF2B5EF4-FFF2-40B4-BE49-F238E27FC236}">
                  <a16:creationId xmlns:a16="http://schemas.microsoft.com/office/drawing/2014/main" id="{92F962E0-7CA1-4D83-C4A1-A3095ACF7E2F}"/>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6" name="TextBox 6">
            <a:extLst>
              <a:ext uri="{FF2B5EF4-FFF2-40B4-BE49-F238E27FC236}">
                <a16:creationId xmlns:a16="http://schemas.microsoft.com/office/drawing/2014/main" id="{B500D055-F25A-2448-754D-1FCE49B1CFA9}"/>
              </a:ext>
            </a:extLst>
          </p:cNvPr>
          <p:cNvSpPr txBox="1"/>
          <p:nvPr/>
        </p:nvSpPr>
        <p:spPr>
          <a:xfrm>
            <a:off x="9144000" y="6158368"/>
            <a:ext cx="8537749" cy="545342"/>
          </a:xfrm>
          <a:prstGeom prst="rect">
            <a:avLst/>
          </a:prstGeom>
        </p:spPr>
        <p:txBody>
          <a:bodyPr wrap="square" lIns="0" tIns="0" rIns="0" bIns="0" rtlCol="0" anchor="t">
            <a:spAutoFit/>
          </a:bodyPr>
          <a:lstStyle/>
          <a:p>
            <a:pPr lvl="0">
              <a:lnSpc>
                <a:spcPts val="4480"/>
              </a:lnSpc>
            </a:pPr>
            <a:r>
              <a:rPr lang="en-US" sz="3400" spc="35" dirty="0" err="1">
                <a:solidFill>
                  <a:srgbClr val="FFFFFF"/>
                </a:solidFill>
                <a:latin typeface="Arial" pitchFamily="34" charset="0"/>
                <a:ea typeface="Open Sans Bold"/>
                <a:cs typeface="Arial" pitchFamily="34" charset="0"/>
                <a:sym typeface="Open Sans Bold"/>
              </a:rPr>
              <a:t>Avaliação</a:t>
            </a:r>
            <a:r>
              <a:rPr lang="en-US" sz="3400" spc="35" dirty="0">
                <a:solidFill>
                  <a:srgbClr val="FFFFFF"/>
                </a:solidFill>
                <a:latin typeface="Arial" pitchFamily="34" charset="0"/>
                <a:ea typeface="Open Sans Bold"/>
                <a:cs typeface="Arial" pitchFamily="34" charset="0"/>
                <a:sym typeface="Open Sans Bold"/>
              </a:rPr>
              <a:t> final de </a:t>
            </a:r>
            <a:r>
              <a:rPr lang="en-US" sz="3400" spc="35" dirty="0" err="1">
                <a:solidFill>
                  <a:srgbClr val="FFFFFF"/>
                </a:solidFill>
                <a:latin typeface="Arial" pitchFamily="34" charset="0"/>
                <a:ea typeface="Open Sans Bold"/>
                <a:cs typeface="Arial" pitchFamily="34" charset="0"/>
                <a:sym typeface="Open Sans Bold"/>
              </a:rPr>
              <a:t>Profissionalismo</a:t>
            </a:r>
            <a:r>
              <a:rPr lang="en-US" sz="3400" spc="35" dirty="0">
                <a:solidFill>
                  <a:srgbClr val="FFFFFF"/>
                </a:solidFill>
                <a:latin typeface="Arial" pitchFamily="34" charset="0"/>
                <a:ea typeface="Open Sans Bold"/>
                <a:cs typeface="Arial" pitchFamily="34" charset="0"/>
                <a:sym typeface="Open Sans Bold"/>
              </a:rPr>
              <a:t>.</a:t>
            </a:r>
          </a:p>
        </p:txBody>
      </p:sp>
      <p:sp>
        <p:nvSpPr>
          <p:cNvPr id="20" name="TextBox 19">
            <a:extLst>
              <a:ext uri="{FF2B5EF4-FFF2-40B4-BE49-F238E27FC236}">
                <a16:creationId xmlns:a16="http://schemas.microsoft.com/office/drawing/2014/main" id="{0071E269-A62C-53F6-1EBB-7EA00444196D}"/>
              </a:ext>
            </a:extLst>
          </p:cNvPr>
          <p:cNvSpPr txBox="1"/>
          <p:nvPr/>
        </p:nvSpPr>
        <p:spPr>
          <a:xfrm>
            <a:off x="1014990" y="4901817"/>
            <a:ext cx="4808220" cy="615553"/>
          </a:xfrm>
          <a:prstGeom prst="rect">
            <a:avLst/>
          </a:prstGeom>
        </p:spPr>
        <p:txBody>
          <a:bodyPr wrap="square" lIns="0" tIns="0" rIns="0" bIns="0" rtlCol="0" anchor="t">
            <a:spAutoFit/>
          </a:bodyPr>
          <a:lstStyle/>
          <a:p>
            <a:pPr lvl="0">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Consulta</a:t>
            </a:r>
            <a:r>
              <a:rPr lang="en-US" sz="4000" b="1" dirty="0">
                <a:solidFill>
                  <a:srgbClr val="FFFFFF"/>
                </a:solidFill>
                <a:latin typeface="Arial" pitchFamily="34" charset="0"/>
                <a:ea typeface="Open Sans Semibold" panose="020B0606030504020204" pitchFamily="34" charset="0"/>
                <a:cs typeface="Arial" pitchFamily="34" charset="0"/>
                <a:sym typeface="Cerebri"/>
              </a:rPr>
              <a:t> Final</a:t>
            </a:r>
          </a:p>
        </p:txBody>
      </p:sp>
    </p:spTree>
    <p:extLst>
      <p:ext uri="{BB962C8B-B14F-4D97-AF65-F5344CB8AC3E}">
        <p14:creationId xmlns:p14="http://schemas.microsoft.com/office/powerpoint/2010/main" val="1604174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13" name="Group 13"/>
          <p:cNvGrpSpPr/>
          <p:nvPr/>
        </p:nvGrpSpPr>
        <p:grpSpPr>
          <a:xfrm>
            <a:off x="8264975" y="2428230"/>
            <a:ext cx="614520" cy="614520"/>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5" name="TextBox 15"/>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2" name="Freeform 22"/>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3" name="AutoShape 23"/>
          <p:cNvSpPr/>
          <p:nvPr/>
        </p:nvSpPr>
        <p:spPr>
          <a:xfrm flipV="1">
            <a:off x="-1632927" y="635142"/>
            <a:ext cx="16230600" cy="0"/>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flipV="1">
            <a:off x="7791088" y="9866995"/>
            <a:ext cx="16230600" cy="0"/>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2883543" y="-1995168"/>
            <a:ext cx="10851198" cy="13793983"/>
            <a:chOff x="0" y="0"/>
            <a:chExt cx="899650" cy="1143631"/>
          </a:xfrm>
        </p:grpSpPr>
        <p:sp>
          <p:nvSpPr>
            <p:cNvPr id="26" name="Freeform 26"/>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27" name="TextBox 27"/>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34" name="TextBox 17">
            <a:extLst>
              <a:ext uri="{FF2B5EF4-FFF2-40B4-BE49-F238E27FC236}">
                <a16:creationId xmlns:a16="http://schemas.microsoft.com/office/drawing/2014/main" id="{7D8F9ACF-13AB-3909-BB1E-D5490C7F4ED7}"/>
              </a:ext>
            </a:extLst>
          </p:cNvPr>
          <p:cNvSpPr txBox="1"/>
          <p:nvPr/>
        </p:nvSpPr>
        <p:spPr>
          <a:xfrm>
            <a:off x="911084" y="3289472"/>
            <a:ext cx="7104830" cy="1231106"/>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Consulta</a:t>
            </a:r>
            <a:endParaRPr lang="en-US" sz="8000" b="1" dirty="0">
              <a:solidFill>
                <a:srgbClr val="FFFFFF"/>
              </a:solidFill>
              <a:latin typeface="Open Sans" panose="020B0606030504020204" pitchFamily="34" charset="0"/>
              <a:ea typeface="Open Sans" panose="020B0606030504020204" pitchFamily="34" charset="0"/>
              <a:cs typeface="Open Sans" panose="020B0606030504020204" pitchFamily="34" charset="0"/>
              <a:sym typeface="Mont Bold"/>
            </a:endParaRPr>
          </a:p>
        </p:txBody>
      </p:sp>
      <p:grpSp>
        <p:nvGrpSpPr>
          <p:cNvPr id="10" name="Group 13">
            <a:extLst>
              <a:ext uri="{FF2B5EF4-FFF2-40B4-BE49-F238E27FC236}">
                <a16:creationId xmlns:a16="http://schemas.microsoft.com/office/drawing/2014/main" id="{15977F96-23D4-914F-38CA-91742CA731B6}"/>
              </a:ext>
            </a:extLst>
          </p:cNvPr>
          <p:cNvGrpSpPr/>
          <p:nvPr/>
        </p:nvGrpSpPr>
        <p:grpSpPr>
          <a:xfrm>
            <a:off x="8301284" y="4080680"/>
            <a:ext cx="614520" cy="614520"/>
            <a:chOff x="0" y="0"/>
            <a:chExt cx="812800" cy="812800"/>
          </a:xfrm>
        </p:grpSpPr>
        <p:sp>
          <p:nvSpPr>
            <p:cNvPr id="11" name="Freeform 14">
              <a:extLst>
                <a:ext uri="{FF2B5EF4-FFF2-40B4-BE49-F238E27FC236}">
                  <a16:creationId xmlns:a16="http://schemas.microsoft.com/office/drawing/2014/main" id="{6EF4D6CC-5EFD-B98A-0E4A-2A9DA051F6F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2" name="TextBox 15">
              <a:extLst>
                <a:ext uri="{FF2B5EF4-FFF2-40B4-BE49-F238E27FC236}">
                  <a16:creationId xmlns:a16="http://schemas.microsoft.com/office/drawing/2014/main" id="{92F962E0-7CA1-4D83-C4A1-A3095ACF7E2F}"/>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6" name="TextBox 6">
            <a:extLst>
              <a:ext uri="{FF2B5EF4-FFF2-40B4-BE49-F238E27FC236}">
                <a16:creationId xmlns:a16="http://schemas.microsoft.com/office/drawing/2014/main" id="{B500D055-F25A-2448-754D-1FCE49B1CFA9}"/>
              </a:ext>
            </a:extLst>
          </p:cNvPr>
          <p:cNvSpPr txBox="1"/>
          <p:nvPr/>
        </p:nvSpPr>
        <p:spPr>
          <a:xfrm>
            <a:off x="9144000" y="6012487"/>
            <a:ext cx="8604363" cy="1699504"/>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Os candidatos reprovados devem ter a oportunidade de melhorar e marcar outro </a:t>
            </a:r>
            <a:r>
              <a:rPr lang="pt-BR" sz="3400" spc="35" dirty="0" err="1">
                <a:solidFill>
                  <a:srgbClr val="FFFFFF"/>
                </a:solidFill>
                <a:latin typeface="Arial" pitchFamily="34" charset="0"/>
                <a:ea typeface="Open Sans Bold"/>
                <a:cs typeface="Arial" pitchFamily="34" charset="0"/>
                <a:sym typeface="Open Sans Bold"/>
              </a:rPr>
              <a:t>IE</a:t>
            </a:r>
            <a:r>
              <a:rPr lang="pt-BR" sz="3400" spc="35" dirty="0">
                <a:solidFill>
                  <a:srgbClr val="FFFFFF"/>
                </a:solidFill>
                <a:latin typeface="Arial" pitchFamily="34" charset="0"/>
                <a:ea typeface="Open Sans Bold"/>
                <a:cs typeface="Arial" pitchFamily="34" charset="0"/>
                <a:sym typeface="Open Sans Bold"/>
              </a:rPr>
              <a:t>.</a:t>
            </a:r>
            <a:endParaRPr lang="en-US" sz="3400" spc="35" dirty="0">
              <a:solidFill>
                <a:srgbClr val="FFFFFF"/>
              </a:solidFill>
              <a:latin typeface="Arial" pitchFamily="34" charset="0"/>
              <a:ea typeface="Open Sans Bold"/>
              <a:cs typeface="Arial" pitchFamily="34" charset="0"/>
              <a:sym typeface="Open Sans Bold"/>
            </a:endParaRPr>
          </a:p>
        </p:txBody>
      </p:sp>
      <p:grpSp>
        <p:nvGrpSpPr>
          <p:cNvPr id="17" name="Group 2">
            <a:extLst>
              <a:ext uri="{FF2B5EF4-FFF2-40B4-BE49-F238E27FC236}">
                <a16:creationId xmlns:a16="http://schemas.microsoft.com/office/drawing/2014/main" id="{DF7F3941-50F6-A9C1-A202-8DB1440410C9}"/>
              </a:ext>
            </a:extLst>
          </p:cNvPr>
          <p:cNvGrpSpPr/>
          <p:nvPr/>
        </p:nvGrpSpPr>
        <p:grpSpPr>
          <a:xfrm>
            <a:off x="8316524" y="6012487"/>
            <a:ext cx="614520" cy="614520"/>
            <a:chOff x="0" y="0"/>
            <a:chExt cx="812800" cy="812800"/>
          </a:xfrm>
        </p:grpSpPr>
        <p:sp>
          <p:nvSpPr>
            <p:cNvPr id="18" name="Freeform 3">
              <a:extLst>
                <a:ext uri="{FF2B5EF4-FFF2-40B4-BE49-F238E27FC236}">
                  <a16:creationId xmlns:a16="http://schemas.microsoft.com/office/drawing/2014/main" id="{F1DC12C9-69B0-BD09-2775-8F06FE50C0C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EA2DD"/>
            </a:solidFill>
            <a:ln cap="sq">
              <a:noFill/>
              <a:prstDash val="solid"/>
              <a:miter/>
            </a:ln>
          </p:spPr>
          <p:txBody>
            <a:bodyPr/>
            <a:lstStyle/>
            <a:p>
              <a:endParaRPr lang="en-ZA"/>
            </a:p>
          </p:txBody>
        </p:sp>
        <p:sp>
          <p:nvSpPr>
            <p:cNvPr id="19" name="TextBox 4">
              <a:extLst>
                <a:ext uri="{FF2B5EF4-FFF2-40B4-BE49-F238E27FC236}">
                  <a16:creationId xmlns:a16="http://schemas.microsoft.com/office/drawing/2014/main" id="{D73FEA55-9D17-B77E-6C74-02278C7B9E89}"/>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8" name="TextBox 6">
            <a:extLst>
              <a:ext uri="{FF2B5EF4-FFF2-40B4-BE49-F238E27FC236}">
                <a16:creationId xmlns:a16="http://schemas.microsoft.com/office/drawing/2014/main" id="{B7690D83-AB02-5F20-2EBD-E7637FE05BD9}"/>
              </a:ext>
            </a:extLst>
          </p:cNvPr>
          <p:cNvSpPr txBox="1"/>
          <p:nvPr/>
        </p:nvSpPr>
        <p:spPr>
          <a:xfrm>
            <a:off x="9214915" y="2494244"/>
            <a:ext cx="7423490" cy="545342"/>
          </a:xfrm>
          <a:prstGeom prst="rect">
            <a:avLst/>
          </a:prstGeom>
        </p:spPr>
        <p:txBody>
          <a:bodyPr wrap="square" lIns="0" tIns="0" rIns="0" bIns="0" rtlCol="0" anchor="t">
            <a:spAutoFit/>
          </a:bodyPr>
          <a:lstStyle/>
          <a:p>
            <a:pPr lvl="0">
              <a:lnSpc>
                <a:spcPts val="4480"/>
              </a:lnSpc>
            </a:pPr>
            <a:r>
              <a:rPr lang="en-US" sz="3400" spc="35" dirty="0" err="1">
                <a:solidFill>
                  <a:srgbClr val="FFFFFF"/>
                </a:solidFill>
                <a:latin typeface="Arial" pitchFamily="34" charset="0"/>
                <a:ea typeface="Open Sans Bold"/>
                <a:cs typeface="Arial" pitchFamily="34" charset="0"/>
                <a:sym typeface="Open Sans Bold"/>
              </a:rPr>
              <a:t>Une</a:t>
            </a:r>
            <a:r>
              <a:rPr lang="en-US" sz="3400" spc="35" dirty="0">
                <a:solidFill>
                  <a:srgbClr val="FFFFFF"/>
                </a:solidFill>
                <a:latin typeface="Arial" pitchFamily="34" charset="0"/>
                <a:ea typeface="Open Sans Bold"/>
                <a:cs typeface="Arial" pitchFamily="34" charset="0"/>
                <a:sym typeface="Open Sans Bold"/>
              </a:rPr>
              <a:t> o IE.</a:t>
            </a:r>
          </a:p>
        </p:txBody>
      </p:sp>
      <p:sp>
        <p:nvSpPr>
          <p:cNvPr id="32" name="TextBox 6">
            <a:extLst>
              <a:ext uri="{FF2B5EF4-FFF2-40B4-BE49-F238E27FC236}">
                <a16:creationId xmlns:a16="http://schemas.microsoft.com/office/drawing/2014/main" id="{F7773165-C72B-4572-9A4A-81F5A790AD8F}"/>
              </a:ext>
            </a:extLst>
          </p:cNvPr>
          <p:cNvSpPr txBox="1"/>
          <p:nvPr/>
        </p:nvSpPr>
        <p:spPr>
          <a:xfrm>
            <a:off x="9214915" y="4117088"/>
            <a:ext cx="8945880" cy="1122423"/>
          </a:xfrm>
          <a:prstGeom prst="rect">
            <a:avLst/>
          </a:prstGeom>
        </p:spPr>
        <p:txBody>
          <a:bodyPr wrap="square" lIns="0" tIns="0" rIns="0" bIns="0" rtlCol="0" anchor="t">
            <a:spAutoFit/>
          </a:bodyPr>
          <a:lstStyle/>
          <a:p>
            <a:pPr lvl="0">
              <a:lnSpc>
                <a:spcPts val="4480"/>
              </a:lnSpc>
            </a:pPr>
            <a:r>
              <a:rPr lang="pt-BR" sz="3400" spc="35" dirty="0">
                <a:solidFill>
                  <a:srgbClr val="FFFFFF"/>
                </a:solidFill>
                <a:latin typeface="Arial" pitchFamily="34" charset="0"/>
                <a:ea typeface="Open Sans Bold"/>
                <a:cs typeface="Arial" pitchFamily="34" charset="0"/>
                <a:sym typeface="Open Sans Bold"/>
              </a:rPr>
              <a:t>Permite discussão privada sobre treinamento corretivo.</a:t>
            </a:r>
            <a:endParaRPr lang="en-US" sz="3400" spc="35" dirty="0">
              <a:solidFill>
                <a:srgbClr val="FFFFFF"/>
              </a:solidFill>
              <a:latin typeface="Arial" pitchFamily="34" charset="0"/>
              <a:ea typeface="Open Sans Bold"/>
              <a:cs typeface="Arial" pitchFamily="34" charset="0"/>
              <a:sym typeface="Open Sans Bold"/>
            </a:endParaRPr>
          </a:p>
        </p:txBody>
      </p:sp>
      <p:sp>
        <p:nvSpPr>
          <p:cNvPr id="20" name="TextBox 19">
            <a:extLst>
              <a:ext uri="{FF2B5EF4-FFF2-40B4-BE49-F238E27FC236}">
                <a16:creationId xmlns:a16="http://schemas.microsoft.com/office/drawing/2014/main" id="{0071E269-A62C-53F6-1EBB-7EA00444196D}"/>
              </a:ext>
            </a:extLst>
          </p:cNvPr>
          <p:cNvSpPr txBox="1"/>
          <p:nvPr/>
        </p:nvSpPr>
        <p:spPr>
          <a:xfrm>
            <a:off x="928630" y="4571996"/>
            <a:ext cx="4808220" cy="615553"/>
          </a:xfrm>
          <a:prstGeom prst="rect">
            <a:avLst/>
          </a:prstGeom>
        </p:spPr>
        <p:txBody>
          <a:bodyPr wrap="square" lIns="0" tIns="0" rIns="0" bIns="0" rtlCol="0" anchor="t">
            <a:spAutoFit/>
          </a:bodyPr>
          <a:lstStyle/>
          <a:p>
            <a:pPr lvl="0">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Consulta</a:t>
            </a:r>
            <a:r>
              <a:rPr lang="en-US" sz="4000" b="1" dirty="0">
                <a:solidFill>
                  <a:srgbClr val="FFFFFF"/>
                </a:solidFill>
                <a:latin typeface="Arial" pitchFamily="34" charset="0"/>
                <a:ea typeface="Open Sans Semibold" panose="020B0606030504020204" pitchFamily="34" charset="0"/>
                <a:cs typeface="Arial" pitchFamily="34" charset="0"/>
                <a:sym typeface="Cerebri"/>
              </a:rPr>
              <a:t> Final</a:t>
            </a:r>
          </a:p>
        </p:txBody>
      </p:sp>
    </p:spTree>
    <p:extLst>
      <p:ext uri="{BB962C8B-B14F-4D97-AF65-F5344CB8AC3E}">
        <p14:creationId xmlns:p14="http://schemas.microsoft.com/office/powerpoint/2010/main" val="573173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7368533" y="2034897"/>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7363345" y="4076306"/>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7374029" y="6324453"/>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8547819" y="1939691"/>
            <a:ext cx="8542330" cy="136524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As datas do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 serão anunciadas para cada área.</a:t>
            </a:r>
            <a:endParaRPr lang="en-US" sz="3600" spc="122" dirty="0">
              <a:solidFill>
                <a:srgbClr val="FFFFFF"/>
              </a:solidFill>
              <a:latin typeface="Arial" pitchFamily="34" charset="0"/>
              <a:ea typeface="Open Sans Bold"/>
              <a:cs typeface="Arial" pitchFamily="34" charset="0"/>
              <a:sym typeface="Open Sans Bold"/>
            </a:endParaRPr>
          </a:p>
        </p:txBody>
      </p:sp>
      <p:sp>
        <p:nvSpPr>
          <p:cNvPr id="12" name="TextBox 12"/>
          <p:cNvSpPr txBox="1"/>
          <p:nvPr/>
        </p:nvSpPr>
        <p:spPr>
          <a:xfrm>
            <a:off x="8547819" y="4076306"/>
            <a:ext cx="9054381" cy="136524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O programa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 online deve ser adquirido no site da </a:t>
            </a:r>
            <a:r>
              <a:rPr lang="pt-BR" sz="3600" spc="122" dirty="0" err="1">
                <a:solidFill>
                  <a:srgbClr val="FFFFFF"/>
                </a:solidFill>
                <a:latin typeface="Arial" pitchFamily="34" charset="0"/>
                <a:ea typeface="Open Sans Bold"/>
                <a:cs typeface="Arial" pitchFamily="34" charset="0"/>
                <a:sym typeface="Open Sans Bold"/>
              </a:rPr>
              <a:t>RAID</a:t>
            </a:r>
            <a:r>
              <a:rPr lang="pt-BR" sz="3600" spc="122" dirty="0">
                <a:solidFill>
                  <a:srgbClr val="FFFFFF"/>
                </a:solidFill>
                <a:latin typeface="Arial" pitchFamily="34" charset="0"/>
                <a:ea typeface="Open Sans Bold"/>
                <a:cs typeface="Arial" pitchFamily="34" charset="0"/>
                <a:sym typeface="Open Sans Bold"/>
              </a:rPr>
              <a:t>.</a:t>
            </a:r>
            <a:endParaRPr lang="en-US" sz="3600"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8540199" y="6324453"/>
            <a:ext cx="9104923" cy="133940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IT deve informar o </a:t>
            </a:r>
            <a:r>
              <a:rPr lang="pt-BR" sz="3600" spc="122" dirty="0" err="1">
                <a:solidFill>
                  <a:srgbClr val="FFFFFF"/>
                </a:solidFill>
                <a:latin typeface="Arial" pitchFamily="34" charset="0"/>
                <a:ea typeface="Open Sans Bold"/>
                <a:cs typeface="Arial" pitchFamily="34" charset="0"/>
                <a:sym typeface="Open Sans Bold"/>
              </a:rPr>
              <a:t>Examiner</a:t>
            </a:r>
            <a:r>
              <a:rPr lang="pt-BR" sz="3600" spc="122" dirty="0">
                <a:solidFill>
                  <a:srgbClr val="FFFFFF"/>
                </a:solidFill>
                <a:latin typeface="Arial" pitchFamily="34" charset="0"/>
                <a:ea typeface="Open Sans Bold"/>
                <a:cs typeface="Arial" pitchFamily="34" charset="0"/>
                <a:sym typeface="Open Sans Bold"/>
              </a:rPr>
              <a:t> sobre a presença do candidato.</a:t>
            </a:r>
            <a:endParaRPr lang="en-US" sz="36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3611563" y="-1924236"/>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785087" y="3426236"/>
            <a:ext cx="7104830" cy="2462213"/>
          </a:xfrm>
          <a:prstGeom prst="rect">
            <a:avLst/>
          </a:prstGeom>
        </p:spPr>
        <p:txBody>
          <a:bodyPr lIns="0" tIns="0" rIns="0" bIns="0" rtlCol="0" anchor="t">
            <a:spAutoFit/>
          </a:bodyPr>
          <a:lstStyle/>
          <a:p>
            <a:pPr marL="0" lvl="0" indent="0" algn="l"/>
            <a:r>
              <a:rPr lang="en-US" sz="8000" b="1" dirty="0" err="1">
                <a:solidFill>
                  <a:srgbClr val="FFFFFF"/>
                </a:solidFill>
                <a:latin typeface="Arial" pitchFamily="34" charset="0"/>
                <a:ea typeface="Open Sans" panose="020B0606030504020204" pitchFamily="34" charset="0"/>
                <a:cs typeface="Arial" pitchFamily="34" charset="0"/>
                <a:sym typeface="Mont Bold"/>
              </a:rPr>
              <a:t>Reserva</a:t>
            </a:r>
            <a:r>
              <a:rPr lang="en-US" sz="8000" b="1" dirty="0">
                <a:solidFill>
                  <a:srgbClr val="FFFFFF"/>
                </a:solidFill>
                <a:latin typeface="Arial" pitchFamily="34" charset="0"/>
                <a:ea typeface="Open Sans" panose="020B0606030504020204" pitchFamily="34" charset="0"/>
                <a:cs typeface="Arial" pitchFamily="34" charset="0"/>
                <a:sym typeface="Mont Bold"/>
              </a:rPr>
              <a:t> &amp; Admin</a:t>
            </a:r>
          </a:p>
        </p:txBody>
      </p:sp>
    </p:spTree>
    <p:extLst>
      <p:ext uri="{BB962C8B-B14F-4D97-AF65-F5344CB8AC3E}">
        <p14:creationId xmlns:p14="http://schemas.microsoft.com/office/powerpoint/2010/main" val="35159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7368533" y="2034897"/>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7363345" y="4076306"/>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7374029" y="6324453"/>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8509718" y="2034048"/>
            <a:ext cx="9625881" cy="634084"/>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 será executado em no mínimo 2 dias.</a:t>
            </a:r>
            <a:endParaRPr lang="en-US" sz="3600" spc="122" dirty="0">
              <a:solidFill>
                <a:srgbClr val="FFFFFF"/>
              </a:solidFill>
              <a:latin typeface="Arial" pitchFamily="34" charset="0"/>
              <a:ea typeface="Open Sans Bold"/>
              <a:cs typeface="Arial" pitchFamily="34" charset="0"/>
              <a:sym typeface="Open Sans Bold"/>
            </a:endParaRPr>
          </a:p>
        </p:txBody>
      </p:sp>
      <p:sp>
        <p:nvSpPr>
          <p:cNvPr id="12" name="TextBox 12"/>
          <p:cNvSpPr txBox="1"/>
          <p:nvPr/>
        </p:nvSpPr>
        <p:spPr>
          <a:xfrm>
            <a:off x="8509719" y="4068686"/>
            <a:ext cx="9054381" cy="136524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A certificação do Instrutor será processada no local.</a:t>
            </a:r>
            <a:endParaRPr lang="en-US" sz="3600"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8517339" y="6285217"/>
            <a:ext cx="8083071" cy="1365246"/>
          </a:xfrm>
          <a:prstGeom prst="rect">
            <a:avLst/>
          </a:prstGeom>
        </p:spPr>
        <p:txBody>
          <a:bodyPr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a:t>
            </a:r>
            <a:r>
              <a:rPr lang="pt-BR" sz="3600" spc="122" dirty="0" err="1">
                <a:solidFill>
                  <a:srgbClr val="FFFFFF"/>
                </a:solidFill>
                <a:latin typeface="Arial" pitchFamily="34" charset="0"/>
                <a:ea typeface="Open Sans Bold"/>
                <a:cs typeface="Arial" pitchFamily="34" charset="0"/>
                <a:sym typeface="Open Sans Bold"/>
              </a:rPr>
              <a:t>Examiner</a:t>
            </a:r>
            <a:r>
              <a:rPr lang="pt-BR" sz="3600" spc="122" dirty="0">
                <a:solidFill>
                  <a:srgbClr val="FFFFFF"/>
                </a:solidFill>
                <a:latin typeface="Arial" pitchFamily="34" charset="0"/>
                <a:ea typeface="Open Sans Bold"/>
                <a:cs typeface="Arial" pitchFamily="34" charset="0"/>
                <a:sym typeface="Open Sans Bold"/>
              </a:rPr>
              <a:t> digitalizará toda a documentação de avaliação.</a:t>
            </a:r>
            <a:endParaRPr lang="en-US" sz="36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3611563" y="-1924236"/>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1028700" y="3541412"/>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Reserva</a:t>
            </a:r>
            <a:r>
              <a:rPr lang="en-US" sz="8000" b="1" dirty="0">
                <a:solidFill>
                  <a:srgbClr val="FFFFFF"/>
                </a:solidFill>
                <a:latin typeface="Arial" pitchFamily="34" charset="0"/>
                <a:ea typeface="Open Sans" panose="020B0606030504020204" pitchFamily="34" charset="0"/>
                <a:cs typeface="Arial" pitchFamily="34" charset="0"/>
                <a:sym typeface="Mont Bold"/>
              </a:rPr>
              <a:t> &amp; Admin</a:t>
            </a:r>
          </a:p>
        </p:txBody>
      </p:sp>
    </p:spTree>
    <p:extLst>
      <p:ext uri="{BB962C8B-B14F-4D97-AF65-F5344CB8AC3E}">
        <p14:creationId xmlns:p14="http://schemas.microsoft.com/office/powerpoint/2010/main" val="552653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7368533" y="2034897"/>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7363345" y="4076306"/>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7374029" y="6324453"/>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8524959" y="1983980"/>
            <a:ext cx="8542330" cy="136524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IT recomenda candidatos com base no desempenho do </a:t>
            </a:r>
            <a:r>
              <a:rPr lang="pt-BR" sz="3600" spc="122" dirty="0" err="1">
                <a:solidFill>
                  <a:srgbClr val="FFFFFF"/>
                </a:solidFill>
                <a:latin typeface="Arial" pitchFamily="34" charset="0"/>
                <a:ea typeface="Open Sans Bold"/>
                <a:cs typeface="Arial" pitchFamily="34" charset="0"/>
                <a:sym typeface="Open Sans Bold"/>
              </a:rPr>
              <a:t>IDP</a:t>
            </a:r>
            <a:r>
              <a:rPr lang="pt-BR" sz="3600" spc="122" dirty="0">
                <a:solidFill>
                  <a:srgbClr val="FFFFFF"/>
                </a:solidFill>
                <a:latin typeface="Arial" pitchFamily="34" charset="0"/>
                <a:ea typeface="Open Sans Bold"/>
                <a:cs typeface="Arial" pitchFamily="34" charset="0"/>
                <a:sym typeface="Open Sans Bold"/>
              </a:rPr>
              <a:t>.</a:t>
            </a:r>
            <a:endParaRPr lang="en-US" sz="3600" spc="122" dirty="0">
              <a:solidFill>
                <a:srgbClr val="FFFFFF"/>
              </a:solidFill>
              <a:latin typeface="Arial" pitchFamily="34" charset="0"/>
              <a:ea typeface="Open Sans Bold"/>
              <a:cs typeface="Arial" pitchFamily="34" charset="0"/>
              <a:sym typeface="Open Sans Bold"/>
            </a:endParaRPr>
          </a:p>
        </p:txBody>
      </p:sp>
      <p:sp>
        <p:nvSpPr>
          <p:cNvPr id="12" name="TextBox 12"/>
          <p:cNvSpPr txBox="1"/>
          <p:nvPr/>
        </p:nvSpPr>
        <p:spPr>
          <a:xfrm>
            <a:off x="8524959" y="4113064"/>
            <a:ext cx="9054381" cy="136524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O candidato decide cursar o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 com base em consultoria do IT.</a:t>
            </a:r>
            <a:endParaRPr lang="en-US" sz="3600"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8524959" y="6301426"/>
            <a:ext cx="9305841" cy="2070567"/>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IT não se responsabiliza por um candidato reprovado que foi aconselhado a não comparecer.</a:t>
            </a:r>
            <a:endParaRPr lang="en-US" sz="36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3611563" y="-1924236"/>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992474" y="3426236"/>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Reserva</a:t>
            </a:r>
            <a:r>
              <a:rPr lang="en-US" sz="8000" b="1" dirty="0">
                <a:solidFill>
                  <a:srgbClr val="FFFFFF"/>
                </a:solidFill>
                <a:latin typeface="Arial" pitchFamily="34" charset="0"/>
                <a:ea typeface="Open Sans" panose="020B0606030504020204" pitchFamily="34" charset="0"/>
                <a:cs typeface="Arial" pitchFamily="34" charset="0"/>
                <a:sym typeface="Mont Bold"/>
              </a:rPr>
              <a:t> &amp; Admin</a:t>
            </a:r>
          </a:p>
        </p:txBody>
      </p:sp>
    </p:spTree>
    <p:extLst>
      <p:ext uri="{BB962C8B-B14F-4D97-AF65-F5344CB8AC3E}">
        <p14:creationId xmlns:p14="http://schemas.microsoft.com/office/powerpoint/2010/main" val="2085003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7368533" y="2034897"/>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8547819" y="2054348"/>
            <a:ext cx="9264594" cy="3443700"/>
          </a:xfrm>
          <a:prstGeom prst="rect">
            <a:avLst/>
          </a:prstGeom>
        </p:spPr>
        <p:txBody>
          <a:bodyPr wrap="square" lIns="0" tIns="0" rIns="0" bIns="0" rtlCol="0" anchor="t">
            <a:spAutoFit/>
          </a:bodyPr>
          <a:lstStyle/>
          <a:p>
            <a:pPr lvl="0">
              <a:lnSpc>
                <a:spcPts val="5536"/>
              </a:lnSpc>
              <a:spcBef>
                <a:spcPct val="0"/>
              </a:spcBef>
            </a:pPr>
            <a:r>
              <a:rPr lang="pt-BR" sz="3600" b="1" spc="122" dirty="0">
                <a:solidFill>
                  <a:srgbClr val="FFFFFF"/>
                </a:solidFill>
                <a:latin typeface="Arial" pitchFamily="34" charset="0"/>
                <a:ea typeface="Open Sans Bold"/>
                <a:cs typeface="Arial" pitchFamily="34" charset="0"/>
                <a:sym typeface="Open Sans Bold"/>
              </a:rPr>
              <a:t>São permitidas apenas 3 reprovações no total.</a:t>
            </a:r>
          </a:p>
          <a:p>
            <a:pPr lvl="0">
              <a:lnSpc>
                <a:spcPts val="5536"/>
              </a:lnSpc>
              <a:spcBef>
                <a:spcPct val="0"/>
              </a:spcBef>
            </a:pPr>
            <a:endParaRPr lang="en-US" sz="3954" b="1" spc="122" dirty="0">
              <a:solidFill>
                <a:srgbClr val="FFFFFF"/>
              </a:solidFill>
              <a:latin typeface="Arial" pitchFamily="34" charset="0"/>
              <a:ea typeface="Open Sans Bold"/>
              <a:cs typeface="Arial" pitchFamily="34" charset="0"/>
              <a:sym typeface="Open Sans Bold"/>
            </a:endParaRPr>
          </a:p>
          <a:p>
            <a:pPr marL="1028700" lvl="1" indent="-571500">
              <a:lnSpc>
                <a:spcPts val="5536"/>
              </a:lnSpc>
              <a:spcBef>
                <a:spcPct val="0"/>
              </a:spcBef>
              <a:buFont typeface="Arial" panose="020B0604020202020204" pitchFamily="34" charset="0"/>
              <a:buChar char="•"/>
            </a:pPr>
            <a:r>
              <a:rPr lang="pt-BR" sz="3200" spc="122" dirty="0">
                <a:solidFill>
                  <a:srgbClr val="FFFFFF"/>
                </a:solidFill>
                <a:latin typeface="Arial" pitchFamily="34" charset="0"/>
                <a:ea typeface="Open Sans Bold"/>
                <a:cs typeface="Arial" pitchFamily="34" charset="0"/>
                <a:sym typeface="Open Sans Bold"/>
              </a:rPr>
              <a:t>Pode ser necessário treinamento corretivo quando esse limite for atingido.</a:t>
            </a:r>
            <a:endParaRPr lang="en-US" sz="3954"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7286612" y="6357946"/>
            <a:ext cx="10591165" cy="2744277"/>
          </a:xfrm>
          <a:prstGeom prst="rect">
            <a:avLst/>
          </a:prstGeom>
        </p:spPr>
        <p:txBody>
          <a:bodyPr wrap="square" lIns="0" tIns="0" rIns="0" bIns="0" rtlCol="0" anchor="t">
            <a:spAutoFit/>
          </a:bodyPr>
          <a:lstStyle/>
          <a:p>
            <a:pPr lvl="0">
              <a:lnSpc>
                <a:spcPts val="5536"/>
              </a:lnSpc>
              <a:spcBef>
                <a:spcPct val="0"/>
              </a:spcBef>
            </a:pPr>
            <a:r>
              <a:rPr lang="pt-BR" sz="3000" b="1" spc="122" dirty="0">
                <a:solidFill>
                  <a:srgbClr val="FFFFFF"/>
                </a:solidFill>
                <a:latin typeface="Arial" pitchFamily="34" charset="0"/>
                <a:ea typeface="Open Sans Bold"/>
                <a:cs typeface="Arial" pitchFamily="34" charset="0"/>
                <a:sym typeface="Open Sans Bold"/>
              </a:rPr>
              <a:t>OBSERVAÇÃO:</a:t>
            </a:r>
            <a:r>
              <a:rPr lang="pt-BR" sz="3000" spc="122" dirty="0">
                <a:solidFill>
                  <a:srgbClr val="FFFFFF"/>
                </a:solidFill>
                <a:latin typeface="Arial" pitchFamily="34" charset="0"/>
                <a:ea typeface="Open Sans Bold"/>
                <a:cs typeface="Arial" pitchFamily="34" charset="0"/>
                <a:sym typeface="Open Sans Bold"/>
              </a:rPr>
              <a:t> Os </a:t>
            </a:r>
            <a:r>
              <a:rPr lang="pt-BR" sz="3000" spc="122" dirty="0" err="1">
                <a:solidFill>
                  <a:srgbClr val="FFFFFF"/>
                </a:solidFill>
                <a:latin typeface="Arial" pitchFamily="34" charset="0"/>
                <a:ea typeface="Open Sans Bold"/>
                <a:cs typeface="Arial" pitchFamily="34" charset="0"/>
                <a:sym typeface="Open Sans Bold"/>
              </a:rPr>
              <a:t>Instructor</a:t>
            </a:r>
            <a:r>
              <a:rPr lang="pt-BR" sz="3000" spc="122" dirty="0">
                <a:solidFill>
                  <a:srgbClr val="FFFFFF"/>
                </a:solidFill>
                <a:latin typeface="Arial" pitchFamily="34" charset="0"/>
                <a:ea typeface="Open Sans Bold"/>
                <a:cs typeface="Arial" pitchFamily="34" charset="0"/>
                <a:sym typeface="Open Sans Bold"/>
              </a:rPr>
              <a:t> </a:t>
            </a:r>
            <a:r>
              <a:rPr lang="pt-BR" sz="3000" spc="122" dirty="0" err="1">
                <a:solidFill>
                  <a:srgbClr val="FFFFFF"/>
                </a:solidFill>
                <a:latin typeface="Arial" pitchFamily="34" charset="0"/>
                <a:ea typeface="Open Sans Bold"/>
                <a:cs typeface="Arial" pitchFamily="34" charset="0"/>
                <a:sym typeface="Open Sans Bold"/>
              </a:rPr>
              <a:t>Trainers</a:t>
            </a:r>
            <a:r>
              <a:rPr lang="pt-BR" sz="3000" spc="122" dirty="0">
                <a:solidFill>
                  <a:srgbClr val="FFFFFF"/>
                </a:solidFill>
                <a:latin typeface="Arial" pitchFamily="34" charset="0"/>
                <a:ea typeface="Open Sans Bold"/>
                <a:cs typeface="Arial" pitchFamily="34" charset="0"/>
                <a:sym typeface="Open Sans Bold"/>
              </a:rPr>
              <a:t> podem comparecer à cerimônia de abertura e encerramento do </a:t>
            </a:r>
            <a:r>
              <a:rPr lang="pt-BR" sz="3000" spc="122" dirty="0" err="1">
                <a:solidFill>
                  <a:srgbClr val="FFFFFF"/>
                </a:solidFill>
                <a:latin typeface="Arial" pitchFamily="34" charset="0"/>
                <a:ea typeface="Open Sans Bold"/>
                <a:cs typeface="Arial" pitchFamily="34" charset="0"/>
                <a:sym typeface="Open Sans Bold"/>
              </a:rPr>
              <a:t>IE</a:t>
            </a:r>
            <a:r>
              <a:rPr lang="pt-BR" sz="3000" spc="122" dirty="0">
                <a:solidFill>
                  <a:srgbClr val="FFFFFF"/>
                </a:solidFill>
                <a:latin typeface="Arial" pitchFamily="34" charset="0"/>
                <a:ea typeface="Open Sans Bold"/>
                <a:cs typeface="Arial" pitchFamily="34" charset="0"/>
                <a:sym typeface="Open Sans Bold"/>
              </a:rPr>
              <a:t>, mas não podem estar presentes durante NENHUMA fase de avaliação.</a:t>
            </a:r>
            <a:endParaRPr lang="en-US" sz="30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3611563" y="-1924236"/>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996861" y="3643203"/>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Reserva</a:t>
            </a:r>
            <a:r>
              <a:rPr lang="en-US" sz="8000" b="1" dirty="0">
                <a:solidFill>
                  <a:srgbClr val="FFFFFF"/>
                </a:solidFill>
                <a:latin typeface="Arial" pitchFamily="34" charset="0"/>
                <a:ea typeface="Open Sans" panose="020B0606030504020204" pitchFamily="34" charset="0"/>
                <a:cs typeface="Arial" pitchFamily="34" charset="0"/>
                <a:sym typeface="Mont Bold"/>
              </a:rPr>
              <a:t> &amp; Admin</a:t>
            </a:r>
          </a:p>
        </p:txBody>
      </p:sp>
    </p:spTree>
    <p:extLst>
      <p:ext uri="{BB962C8B-B14F-4D97-AF65-F5344CB8AC3E}">
        <p14:creationId xmlns:p14="http://schemas.microsoft.com/office/powerpoint/2010/main" val="4068326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21010"/>
        </a:solidFill>
        <a:effectLst/>
      </p:bgPr>
    </p:bg>
    <p:spTree>
      <p:nvGrpSpPr>
        <p:cNvPr id="1" name=""/>
        <p:cNvGrpSpPr/>
        <p:nvPr/>
      </p:nvGrpSpPr>
      <p:grpSpPr>
        <a:xfrm>
          <a:off x="0" y="0"/>
          <a:ext cx="0" cy="0"/>
          <a:chOff x="0" y="0"/>
          <a:chExt cx="0" cy="0"/>
        </a:xfrm>
      </p:grpSpPr>
      <p:grpSp>
        <p:nvGrpSpPr>
          <p:cNvPr id="2" name="Group 2"/>
          <p:cNvGrpSpPr/>
          <p:nvPr/>
        </p:nvGrpSpPr>
        <p:grpSpPr>
          <a:xfrm>
            <a:off x="7820383" y="1265654"/>
            <a:ext cx="6049997" cy="1200530"/>
            <a:chOff x="0" y="-54379"/>
            <a:chExt cx="1707776" cy="460779"/>
          </a:xfrm>
        </p:grpSpPr>
        <p:sp>
          <p:nvSpPr>
            <p:cNvPr id="3" name="Freeform 3"/>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4" name="TextBox 4"/>
            <p:cNvSpPr txBox="1"/>
            <p:nvPr/>
          </p:nvSpPr>
          <p:spPr>
            <a:xfrm>
              <a:off x="8524" y="-54379"/>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Objetivo</a:t>
              </a:r>
              <a:r>
                <a:rPr lang="en-US" sz="4000" dirty="0">
                  <a:solidFill>
                    <a:srgbClr val="FFFFFF"/>
                  </a:solidFill>
                  <a:latin typeface="Arial" pitchFamily="34" charset="0"/>
                  <a:ea typeface="Open Sans Semibold" panose="020B0606030504020204" pitchFamily="34" charset="0"/>
                  <a:cs typeface="Arial" pitchFamily="34" charset="0"/>
                  <a:sym typeface="Cerebri Bold"/>
                </a:rPr>
                <a:t> do IE</a:t>
              </a: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p:txBody>
        </p:sp>
      </p:grpSp>
      <p:grpSp>
        <p:nvGrpSpPr>
          <p:cNvPr id="5" name="Group 5"/>
          <p:cNvGrpSpPr/>
          <p:nvPr/>
        </p:nvGrpSpPr>
        <p:grpSpPr>
          <a:xfrm>
            <a:off x="7817840" y="6853324"/>
            <a:ext cx="6172162" cy="1349874"/>
            <a:chOff x="0" y="-54343"/>
            <a:chExt cx="1711612" cy="460743"/>
          </a:xfrm>
        </p:grpSpPr>
        <p:sp>
          <p:nvSpPr>
            <p:cNvPr id="6" name="Freeform 6"/>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7" name="TextBox 7"/>
            <p:cNvSpPr txBox="1"/>
            <p:nvPr/>
          </p:nvSpPr>
          <p:spPr>
            <a:xfrm>
              <a:off x="12360" y="-54343"/>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Consulta</a:t>
              </a:r>
              <a:endParaRPr lang="en-US" sz="4000" dirty="0">
                <a:solidFill>
                  <a:srgbClr val="FFFFFF"/>
                </a:solidFill>
                <a:latin typeface="Arial" pitchFamily="34" charset="0"/>
                <a:ea typeface="Open Sans Semibold" panose="020B0606030504020204" pitchFamily="34" charset="0"/>
                <a:cs typeface="Arial" pitchFamily="34" charset="0"/>
                <a:sym typeface="Cerebri Bold"/>
              </a:endParaRP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p:txBody>
        </p:sp>
      </p:grpSp>
      <p:grpSp>
        <p:nvGrpSpPr>
          <p:cNvPr id="8" name="Group 8"/>
          <p:cNvGrpSpPr/>
          <p:nvPr/>
        </p:nvGrpSpPr>
        <p:grpSpPr>
          <a:xfrm>
            <a:off x="7772399" y="4429119"/>
            <a:ext cx="6172069" cy="2106265"/>
            <a:chOff x="0" y="-99186"/>
            <a:chExt cx="1703192" cy="505586"/>
          </a:xfrm>
        </p:grpSpPr>
        <p:sp>
          <p:nvSpPr>
            <p:cNvPr id="9" name="Freeform 9"/>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10" name="TextBox 10"/>
            <p:cNvSpPr txBox="1"/>
            <p:nvPr/>
          </p:nvSpPr>
          <p:spPr>
            <a:xfrm>
              <a:off x="3940" y="-99186"/>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r>
                <a:rPr lang="pt-BR" sz="4000" dirty="0">
                  <a:solidFill>
                    <a:srgbClr val="FFFFFF"/>
                  </a:solidFill>
                  <a:latin typeface="Arial" pitchFamily="34" charset="0"/>
                  <a:ea typeface="Open Sans Semibold" panose="020B0606030504020204" pitchFamily="34" charset="0"/>
                  <a:cs typeface="Arial" pitchFamily="34" charset="0"/>
                  <a:sym typeface="Cerebri Bold"/>
                </a:rPr>
                <a:t>Pontuações e Critérios </a:t>
              </a:r>
            </a:p>
            <a:p>
              <a:pPr algn="ctr"/>
              <a:r>
                <a:rPr lang="pt-BR" sz="4000" dirty="0">
                  <a:solidFill>
                    <a:srgbClr val="FFFFFF"/>
                  </a:solidFill>
                  <a:latin typeface="Arial" pitchFamily="34" charset="0"/>
                  <a:ea typeface="Open Sans Semibold" panose="020B0606030504020204" pitchFamily="34" charset="0"/>
                  <a:cs typeface="Arial" pitchFamily="34" charset="0"/>
                  <a:sym typeface="Cerebri Bold"/>
                </a:rPr>
                <a:t>de Aprovação</a:t>
              </a:r>
              <a:endParaRPr lang="en-US" sz="2100" dirty="0">
                <a:solidFill>
                  <a:srgbClr val="FFFFFF"/>
                </a:solidFill>
                <a:latin typeface="Arial" pitchFamily="34" charset="0"/>
                <a:ea typeface="Open Sans Semibold" panose="020B0606030504020204" pitchFamily="34" charset="0"/>
                <a:cs typeface="Arial" pitchFamily="34" charset="0"/>
                <a:sym typeface="Cerebri Bold"/>
              </a:endParaRPr>
            </a:p>
          </p:txBody>
        </p:sp>
      </p:grpSp>
      <p:grpSp>
        <p:nvGrpSpPr>
          <p:cNvPr id="11" name="Group 11"/>
          <p:cNvGrpSpPr/>
          <p:nvPr/>
        </p:nvGrpSpPr>
        <p:grpSpPr>
          <a:xfrm>
            <a:off x="7850580" y="2897485"/>
            <a:ext cx="6019800" cy="1258553"/>
            <a:chOff x="0" y="-79081"/>
            <a:chExt cx="1699252" cy="485481"/>
          </a:xfrm>
        </p:grpSpPr>
        <p:sp>
          <p:nvSpPr>
            <p:cNvPr id="12" name="Freeform 12"/>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13" name="TextBox 13"/>
            <p:cNvSpPr txBox="1"/>
            <p:nvPr/>
          </p:nvSpPr>
          <p:spPr>
            <a:xfrm>
              <a:off x="0" y="-79081"/>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Elementos</a:t>
              </a:r>
              <a:r>
                <a:rPr lang="en-US" sz="4000" dirty="0">
                  <a:solidFill>
                    <a:srgbClr val="FFFFFF"/>
                  </a:solidFill>
                  <a:latin typeface="Arial" pitchFamily="34" charset="0"/>
                  <a:ea typeface="Open Sans Semibold" panose="020B0606030504020204" pitchFamily="34" charset="0"/>
                  <a:cs typeface="Arial" pitchFamily="34" charset="0"/>
                  <a:sym typeface="Cerebri Bold"/>
                </a:rPr>
                <a:t> do IE</a:t>
              </a: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p:txBody>
        </p:sp>
      </p:grpSp>
      <p:grpSp>
        <p:nvGrpSpPr>
          <p:cNvPr id="14" name="Group 14"/>
          <p:cNvGrpSpPr/>
          <p:nvPr/>
        </p:nvGrpSpPr>
        <p:grpSpPr>
          <a:xfrm>
            <a:off x="-3276600" y="-1818816"/>
            <a:ext cx="10851198" cy="13793983"/>
            <a:chOff x="0" y="0"/>
            <a:chExt cx="899650" cy="1143631"/>
          </a:xfrm>
        </p:grpSpPr>
        <p:sp>
          <p:nvSpPr>
            <p:cNvPr id="15" name="Freeform 15"/>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16" name="TextBox 16"/>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17" name="TextBox 17"/>
          <p:cNvSpPr txBox="1"/>
          <p:nvPr/>
        </p:nvSpPr>
        <p:spPr>
          <a:xfrm>
            <a:off x="469768" y="4056028"/>
            <a:ext cx="7104830" cy="957378"/>
          </a:xfrm>
          <a:prstGeom prst="rect">
            <a:avLst/>
          </a:prstGeom>
        </p:spPr>
        <p:txBody>
          <a:bodyPr lIns="0" tIns="0" rIns="0" bIns="0" rtlCol="0" anchor="t">
            <a:spAutoFit/>
          </a:bodyPr>
          <a:lstStyle/>
          <a:p>
            <a:pPr marL="0" lvl="0" indent="0" algn="l">
              <a:lnSpc>
                <a:spcPts val="7200"/>
              </a:lnSpc>
            </a:pPr>
            <a:r>
              <a:rPr lang="en-US" sz="8000" b="1" dirty="0" err="1">
                <a:solidFill>
                  <a:srgbClr val="FFFFFF"/>
                </a:solidFill>
                <a:latin typeface="Arial" pitchFamily="34" charset="0"/>
                <a:ea typeface="Open Sans" panose="020B0606030504020204" pitchFamily="34" charset="0"/>
                <a:cs typeface="Arial" pitchFamily="34" charset="0"/>
                <a:sym typeface="Mont Bold"/>
              </a:rPr>
              <a:t>RESUMO</a:t>
            </a:r>
            <a:endParaRPr lang="en-US" sz="8000" b="1" dirty="0">
              <a:solidFill>
                <a:srgbClr val="FFFFFF"/>
              </a:solidFill>
              <a:latin typeface="Arial" pitchFamily="34" charset="0"/>
              <a:ea typeface="Open Sans" panose="020B0606030504020204" pitchFamily="34" charset="0"/>
              <a:cs typeface="Arial" pitchFamily="34" charset="0"/>
              <a:sym typeface="Mont Bold"/>
            </a:endParaRPr>
          </a:p>
        </p:txBody>
      </p:sp>
      <p:sp>
        <p:nvSpPr>
          <p:cNvPr id="20" name="Freeform 20"/>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1" name="AutoShape 21"/>
          <p:cNvSpPr/>
          <p:nvPr/>
        </p:nvSpPr>
        <p:spPr>
          <a:xfrm>
            <a:off x="13990002" y="3677339"/>
            <a:ext cx="15420361" cy="80782"/>
          </a:xfrm>
          <a:prstGeom prst="line">
            <a:avLst/>
          </a:prstGeom>
          <a:ln w="19050" cap="flat">
            <a:solidFill>
              <a:srgbClr val="ED6022"/>
            </a:solidFill>
            <a:prstDash val="solid"/>
            <a:headEnd type="none" w="sm" len="sm"/>
            <a:tailEnd type="none" w="sm" len="sm"/>
          </a:ln>
        </p:spPr>
        <p:txBody>
          <a:bodyPr/>
          <a:lstStyle/>
          <a:p>
            <a:endParaRPr lang="en-ZA"/>
          </a:p>
        </p:txBody>
      </p:sp>
      <p:sp>
        <p:nvSpPr>
          <p:cNvPr id="22" name="AutoShape 22"/>
          <p:cNvSpPr/>
          <p:nvPr/>
        </p:nvSpPr>
        <p:spPr>
          <a:xfrm flipV="1">
            <a:off x="13990002" y="5725970"/>
            <a:ext cx="15420361" cy="20322"/>
          </a:xfrm>
          <a:prstGeom prst="line">
            <a:avLst/>
          </a:prstGeom>
          <a:ln w="19050" cap="flat">
            <a:solidFill>
              <a:srgbClr val="ED6022"/>
            </a:solidFill>
            <a:prstDash val="solid"/>
            <a:headEnd type="none" w="sm" len="sm"/>
            <a:tailEnd type="none" w="sm" len="sm"/>
          </a:ln>
        </p:spPr>
        <p:txBody>
          <a:bodyPr/>
          <a:lstStyle/>
          <a:p>
            <a:endParaRPr lang="en-ZA"/>
          </a:p>
        </p:txBody>
      </p:sp>
      <p:sp>
        <p:nvSpPr>
          <p:cNvPr id="23" name="AutoShape 23"/>
          <p:cNvSpPr/>
          <p:nvPr/>
        </p:nvSpPr>
        <p:spPr>
          <a:xfrm flipV="1">
            <a:off x="13990002" y="7504069"/>
            <a:ext cx="15420361" cy="172195"/>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a:off x="14012862" y="9275681"/>
            <a:ext cx="15464932" cy="75999"/>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5480193" y="486974"/>
            <a:ext cx="2154216" cy="2154216"/>
            <a:chOff x="0" y="0"/>
            <a:chExt cx="812800" cy="812800"/>
          </a:xfrm>
        </p:grpSpPr>
        <p:sp>
          <p:nvSpPr>
            <p:cNvPr id="26" name="Freeform 2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27" name="TextBox 27"/>
            <p:cNvSpPr txBox="1"/>
            <p:nvPr/>
          </p:nvSpPr>
          <p:spPr>
            <a:xfrm>
              <a:off x="76200" y="0"/>
              <a:ext cx="660400" cy="736600"/>
            </a:xfrm>
            <a:prstGeom prst="rect">
              <a:avLst/>
            </a:prstGeom>
          </p:spPr>
          <p:txBody>
            <a:bodyPr lIns="0" tIns="0" rIns="0" bIns="0" rtlCol="0" anchor="ctr"/>
            <a:lstStyle/>
            <a:p>
              <a:pPr algn="ctr">
                <a:lnSpc>
                  <a:spcPts val="2520"/>
                </a:lnSpc>
              </a:pPr>
              <a:endParaRPr/>
            </a:p>
          </p:txBody>
        </p:sp>
      </p:grpSp>
      <p:grpSp>
        <p:nvGrpSpPr>
          <p:cNvPr id="29" name="Group 5">
            <a:extLst>
              <a:ext uri="{FF2B5EF4-FFF2-40B4-BE49-F238E27FC236}">
                <a16:creationId xmlns:a16="http://schemas.microsoft.com/office/drawing/2014/main" id="{FDA79673-597A-563F-7A39-DCDC52159B50}"/>
              </a:ext>
            </a:extLst>
          </p:cNvPr>
          <p:cNvGrpSpPr/>
          <p:nvPr/>
        </p:nvGrpSpPr>
        <p:grpSpPr>
          <a:xfrm>
            <a:off x="7867281" y="8680351"/>
            <a:ext cx="6078150" cy="1352488"/>
            <a:chOff x="0" y="0"/>
            <a:chExt cx="1748193" cy="783357"/>
          </a:xfrm>
        </p:grpSpPr>
        <p:sp>
          <p:nvSpPr>
            <p:cNvPr id="30" name="Freeform 6">
              <a:extLst>
                <a:ext uri="{FF2B5EF4-FFF2-40B4-BE49-F238E27FC236}">
                  <a16:creationId xmlns:a16="http://schemas.microsoft.com/office/drawing/2014/main" id="{7848AC7B-C977-6A7C-546A-2CC1B575BC1F}"/>
                </a:ext>
              </a:extLst>
            </p:cNvPr>
            <p:cNvSpPr/>
            <p:nvPr/>
          </p:nvSpPr>
          <p:spPr>
            <a:xfrm>
              <a:off x="0" y="0"/>
              <a:ext cx="1699252" cy="689627"/>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31" name="TextBox 7">
              <a:extLst>
                <a:ext uri="{FF2B5EF4-FFF2-40B4-BE49-F238E27FC236}">
                  <a16:creationId xmlns:a16="http://schemas.microsoft.com/office/drawing/2014/main" id="{55FE143B-472D-B65B-98A8-E9176D231C6D}"/>
                </a:ext>
              </a:extLst>
            </p:cNvPr>
            <p:cNvSpPr txBox="1"/>
            <p:nvPr/>
          </p:nvSpPr>
          <p:spPr>
            <a:xfrm>
              <a:off x="48941" y="338857"/>
              <a:ext cx="1699252" cy="444500"/>
            </a:xfrm>
            <a:prstGeom prst="rect">
              <a:avLst/>
            </a:prstGeom>
          </p:spPr>
          <p:txBody>
            <a:bodyPr lIns="50800" tIns="50800" rIns="50800" bIns="50800" rtlCol="0" anchor="ctr"/>
            <a:lstStyle/>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Reserva</a:t>
              </a:r>
              <a:r>
                <a:rPr lang="en-US" sz="4000" dirty="0">
                  <a:solidFill>
                    <a:srgbClr val="FFFFFF"/>
                  </a:solidFill>
                  <a:latin typeface="Arial" pitchFamily="34" charset="0"/>
                  <a:ea typeface="Open Sans Semibold" panose="020B0606030504020204" pitchFamily="34" charset="0"/>
                  <a:cs typeface="Arial" pitchFamily="34" charset="0"/>
                  <a:sym typeface="Cerebri Bold"/>
                </a:rPr>
                <a:t> e Admin</a:t>
              </a: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rPr>
                <a:t>e</a:t>
              </a:r>
            </a:p>
          </p:txBody>
        </p:sp>
      </p:grpSp>
      <p:sp>
        <p:nvSpPr>
          <p:cNvPr id="32" name="AutoShape 21">
            <a:extLst>
              <a:ext uri="{FF2B5EF4-FFF2-40B4-BE49-F238E27FC236}">
                <a16:creationId xmlns:a16="http://schemas.microsoft.com/office/drawing/2014/main" id="{4F715367-D8A6-7D7C-72C9-948C751833CC}"/>
              </a:ext>
            </a:extLst>
          </p:cNvPr>
          <p:cNvSpPr/>
          <p:nvPr/>
        </p:nvSpPr>
        <p:spPr>
          <a:xfrm>
            <a:off x="13930190" y="1913564"/>
            <a:ext cx="15480171" cy="46389"/>
          </a:xfrm>
          <a:prstGeom prst="line">
            <a:avLst/>
          </a:prstGeom>
          <a:ln w="19050" cap="flat">
            <a:solidFill>
              <a:srgbClr val="ED6022"/>
            </a:solidFill>
            <a:prstDash val="solid"/>
            <a:headEnd type="none" w="sm" len="sm"/>
            <a:tailEnd type="none" w="sm" len="sm"/>
          </a:ln>
        </p:spPr>
        <p:txBody>
          <a:bodyPr/>
          <a:lstStyle/>
          <a:p>
            <a:endParaRPr lang="en-ZA"/>
          </a:p>
        </p:txBody>
      </p:sp>
    </p:spTree>
    <p:extLst>
      <p:ext uri="{BB962C8B-B14F-4D97-AF65-F5344CB8AC3E}">
        <p14:creationId xmlns:p14="http://schemas.microsoft.com/office/powerpoint/2010/main" val="953365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21010"/>
        </a:solidFill>
        <a:effectLst/>
      </p:bgPr>
    </p:bg>
    <p:spTree>
      <p:nvGrpSpPr>
        <p:cNvPr id="1" name=""/>
        <p:cNvGrpSpPr/>
        <p:nvPr/>
      </p:nvGrpSpPr>
      <p:grpSpPr>
        <a:xfrm>
          <a:off x="0" y="0"/>
          <a:ext cx="0" cy="0"/>
          <a:chOff x="0" y="0"/>
          <a:chExt cx="0" cy="0"/>
        </a:xfrm>
      </p:grpSpPr>
      <p:grpSp>
        <p:nvGrpSpPr>
          <p:cNvPr id="2" name="Group 2"/>
          <p:cNvGrpSpPr/>
          <p:nvPr/>
        </p:nvGrpSpPr>
        <p:grpSpPr>
          <a:xfrm>
            <a:off x="7786675" y="1083544"/>
            <a:ext cx="6053508" cy="1382640"/>
            <a:chOff x="-9515" y="-124275"/>
            <a:chExt cx="1708767" cy="530675"/>
          </a:xfrm>
        </p:grpSpPr>
        <p:sp>
          <p:nvSpPr>
            <p:cNvPr id="3" name="Freeform 3"/>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4" name="TextBox 4"/>
            <p:cNvSpPr txBox="1"/>
            <p:nvPr/>
          </p:nvSpPr>
          <p:spPr>
            <a:xfrm>
              <a:off x="-9515" y="-124275"/>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Objetivo</a:t>
              </a:r>
              <a:r>
                <a:rPr lang="en-US" sz="4000" dirty="0">
                  <a:solidFill>
                    <a:srgbClr val="FFFFFF"/>
                  </a:solidFill>
                  <a:latin typeface="Arial" pitchFamily="34" charset="0"/>
                  <a:ea typeface="Open Sans Semibold" panose="020B0606030504020204" pitchFamily="34" charset="0"/>
                  <a:cs typeface="Arial" pitchFamily="34" charset="0"/>
                  <a:sym typeface="Cerebri Bold"/>
                </a:rPr>
                <a:t> do IE</a:t>
              </a:r>
              <a:endParaRPr lang="en-US" sz="2100" dirty="0">
                <a:solidFill>
                  <a:srgbClr val="FFFFFF"/>
                </a:solidFill>
                <a:latin typeface="Arial" pitchFamily="34" charset="0"/>
                <a:ea typeface="Open Sans Semibold" panose="020B0606030504020204" pitchFamily="34" charset="0"/>
                <a:cs typeface="Arial" pitchFamily="34" charset="0"/>
                <a:sym typeface="Cerebri Bold"/>
              </a:endParaRPr>
            </a:p>
          </p:txBody>
        </p:sp>
      </p:grpSp>
      <p:grpSp>
        <p:nvGrpSpPr>
          <p:cNvPr id="5" name="Group 5"/>
          <p:cNvGrpSpPr/>
          <p:nvPr/>
        </p:nvGrpSpPr>
        <p:grpSpPr>
          <a:xfrm>
            <a:off x="7817840" y="6715135"/>
            <a:ext cx="6167867" cy="1488063"/>
            <a:chOff x="0" y="-101510"/>
            <a:chExt cx="1710421" cy="507910"/>
          </a:xfrm>
        </p:grpSpPr>
        <p:sp>
          <p:nvSpPr>
            <p:cNvPr id="6" name="Freeform 6"/>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7" name="TextBox 7"/>
            <p:cNvSpPr txBox="1"/>
            <p:nvPr/>
          </p:nvSpPr>
          <p:spPr>
            <a:xfrm>
              <a:off x="11169" y="-101510"/>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Consulta</a:t>
              </a:r>
              <a:endParaRPr lang="en-US" sz="2100" dirty="0">
                <a:solidFill>
                  <a:srgbClr val="FFFFFF"/>
                </a:solidFill>
                <a:latin typeface="Arial" pitchFamily="34" charset="0"/>
                <a:ea typeface="Open Sans Semibold" panose="020B0606030504020204" pitchFamily="34" charset="0"/>
                <a:cs typeface="Arial" pitchFamily="34" charset="0"/>
                <a:sym typeface="Cerebri Bold"/>
              </a:endParaRPr>
            </a:p>
          </p:txBody>
        </p:sp>
      </p:grpSp>
      <p:grpSp>
        <p:nvGrpSpPr>
          <p:cNvPr id="8" name="Group 8"/>
          <p:cNvGrpSpPr/>
          <p:nvPr/>
        </p:nvGrpSpPr>
        <p:grpSpPr>
          <a:xfrm>
            <a:off x="7772399" y="4357680"/>
            <a:ext cx="6172069" cy="2177704"/>
            <a:chOff x="0" y="-116334"/>
            <a:chExt cx="1703192" cy="522734"/>
          </a:xfrm>
        </p:grpSpPr>
        <p:sp>
          <p:nvSpPr>
            <p:cNvPr id="9" name="Freeform 9"/>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10" name="TextBox 10"/>
            <p:cNvSpPr txBox="1"/>
            <p:nvPr/>
          </p:nvSpPr>
          <p:spPr>
            <a:xfrm>
              <a:off x="3940" y="-116334"/>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r>
                <a:rPr lang="pt-BR" sz="4000" dirty="0">
                  <a:solidFill>
                    <a:srgbClr val="FFFFFF"/>
                  </a:solidFill>
                  <a:latin typeface="Arial" pitchFamily="34" charset="0"/>
                  <a:ea typeface="Open Sans Semibold" panose="020B0606030504020204" pitchFamily="34" charset="0"/>
                  <a:cs typeface="Arial" pitchFamily="34" charset="0"/>
                  <a:sym typeface="Cerebri Bold"/>
                </a:rPr>
                <a:t>Pontuações e Critérios </a:t>
              </a:r>
            </a:p>
            <a:p>
              <a:pPr algn="ctr"/>
              <a:r>
                <a:rPr lang="pt-BR" sz="4000" dirty="0">
                  <a:solidFill>
                    <a:srgbClr val="FFFFFF"/>
                  </a:solidFill>
                  <a:latin typeface="Arial" pitchFamily="34" charset="0"/>
                  <a:ea typeface="Open Sans Semibold" panose="020B0606030504020204" pitchFamily="34" charset="0"/>
                  <a:cs typeface="Arial" pitchFamily="34" charset="0"/>
                  <a:sym typeface="Cerebri Bold"/>
                </a:rPr>
                <a:t>de Aprovação</a:t>
              </a:r>
              <a:endParaRPr lang="en-US" sz="2100" dirty="0">
                <a:solidFill>
                  <a:srgbClr val="FFFFFF"/>
                </a:solidFill>
                <a:latin typeface="Arial" pitchFamily="34" charset="0"/>
                <a:ea typeface="Open Sans Semibold" panose="020B0606030504020204" pitchFamily="34" charset="0"/>
                <a:cs typeface="Arial" pitchFamily="34" charset="0"/>
                <a:sym typeface="Cerebri Bold"/>
              </a:endParaRPr>
            </a:p>
          </p:txBody>
        </p:sp>
      </p:grpSp>
      <p:grpSp>
        <p:nvGrpSpPr>
          <p:cNvPr id="11" name="Group 11"/>
          <p:cNvGrpSpPr/>
          <p:nvPr/>
        </p:nvGrpSpPr>
        <p:grpSpPr>
          <a:xfrm>
            <a:off x="7850580" y="2786046"/>
            <a:ext cx="6098776" cy="1369992"/>
            <a:chOff x="0" y="-122068"/>
            <a:chExt cx="1721545" cy="528468"/>
          </a:xfrm>
        </p:grpSpPr>
        <p:sp>
          <p:nvSpPr>
            <p:cNvPr id="12" name="Freeform 12"/>
            <p:cNvSpPr/>
            <p:nvPr/>
          </p:nvSpPr>
          <p:spPr>
            <a:xfrm>
              <a:off x="0" y="0"/>
              <a:ext cx="1699252" cy="406400"/>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13" name="TextBox 13"/>
            <p:cNvSpPr txBox="1"/>
            <p:nvPr/>
          </p:nvSpPr>
          <p:spPr>
            <a:xfrm>
              <a:off x="22293" y="-122068"/>
              <a:ext cx="1699252" cy="444500"/>
            </a:xfrm>
            <a:prstGeom prst="rect">
              <a:avLst/>
            </a:prstGeom>
          </p:spPr>
          <p:txBody>
            <a:bodyPr lIns="50800" tIns="50800" rIns="50800" bIns="50800" rtlCol="0" anchor="ctr"/>
            <a:lstStyle/>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40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Elementos</a:t>
              </a:r>
              <a:r>
                <a:rPr lang="en-US" sz="4000" dirty="0">
                  <a:solidFill>
                    <a:srgbClr val="FFFFFF"/>
                  </a:solidFill>
                  <a:latin typeface="Arial" pitchFamily="34" charset="0"/>
                  <a:ea typeface="Open Sans Semibold" panose="020B0606030504020204" pitchFamily="34" charset="0"/>
                  <a:cs typeface="Arial" pitchFamily="34" charset="0"/>
                  <a:sym typeface="Cerebri Bold"/>
                </a:rPr>
                <a:t> do IE</a:t>
              </a:r>
              <a:endParaRPr lang="en-US" sz="2100" dirty="0">
                <a:solidFill>
                  <a:srgbClr val="FFFFFF"/>
                </a:solidFill>
                <a:latin typeface="Arial" pitchFamily="34" charset="0"/>
                <a:ea typeface="Open Sans Semibold" panose="020B0606030504020204" pitchFamily="34" charset="0"/>
                <a:cs typeface="Arial" pitchFamily="34" charset="0"/>
                <a:sym typeface="Cerebri Bold"/>
              </a:endParaRPr>
            </a:p>
          </p:txBody>
        </p:sp>
      </p:grpSp>
      <p:grpSp>
        <p:nvGrpSpPr>
          <p:cNvPr id="14" name="Group 14"/>
          <p:cNvGrpSpPr/>
          <p:nvPr/>
        </p:nvGrpSpPr>
        <p:grpSpPr>
          <a:xfrm>
            <a:off x="-3276600" y="-1818816"/>
            <a:ext cx="10851198" cy="13793983"/>
            <a:chOff x="0" y="0"/>
            <a:chExt cx="899650" cy="1143631"/>
          </a:xfrm>
        </p:grpSpPr>
        <p:sp>
          <p:nvSpPr>
            <p:cNvPr id="15" name="Freeform 15"/>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0EA2DD"/>
            </a:solidFill>
          </p:spPr>
          <p:txBody>
            <a:bodyPr/>
            <a:lstStyle/>
            <a:p>
              <a:endParaRPr lang="en-ZA"/>
            </a:p>
          </p:txBody>
        </p:sp>
        <p:sp>
          <p:nvSpPr>
            <p:cNvPr id="16" name="TextBox 16"/>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17" name="TextBox 17"/>
          <p:cNvSpPr txBox="1"/>
          <p:nvPr/>
        </p:nvSpPr>
        <p:spPr>
          <a:xfrm>
            <a:off x="469768" y="4056028"/>
            <a:ext cx="7104830" cy="957378"/>
          </a:xfrm>
          <a:prstGeom prst="rect">
            <a:avLst/>
          </a:prstGeom>
        </p:spPr>
        <p:txBody>
          <a:bodyPr lIns="0" tIns="0" rIns="0" bIns="0" rtlCol="0" anchor="t">
            <a:spAutoFit/>
          </a:bodyPr>
          <a:lstStyle/>
          <a:p>
            <a:pPr marL="0" lvl="0" indent="0" algn="l">
              <a:lnSpc>
                <a:spcPts val="7200"/>
              </a:lnSpc>
            </a:pPr>
            <a:r>
              <a:rPr lang="en-US" sz="8000" b="1" dirty="0" err="1">
                <a:solidFill>
                  <a:srgbClr val="FFFFFF"/>
                </a:solidFill>
                <a:latin typeface="Arial" pitchFamily="34" charset="0"/>
                <a:ea typeface="Open Sans" panose="020B0606030504020204" pitchFamily="34" charset="0"/>
                <a:cs typeface="Arial" pitchFamily="34" charset="0"/>
                <a:sym typeface="Mont Bold"/>
              </a:rPr>
              <a:t>Introdução</a:t>
            </a:r>
            <a:endParaRPr lang="en-US" sz="8000" b="1" dirty="0">
              <a:solidFill>
                <a:srgbClr val="FFFFFF"/>
              </a:solidFill>
              <a:latin typeface="Arial" pitchFamily="34" charset="0"/>
              <a:ea typeface="Open Sans" panose="020B0606030504020204" pitchFamily="34" charset="0"/>
              <a:cs typeface="Arial" pitchFamily="34" charset="0"/>
              <a:sym typeface="Mont Bold"/>
            </a:endParaRPr>
          </a:p>
        </p:txBody>
      </p:sp>
      <p:sp>
        <p:nvSpPr>
          <p:cNvPr id="20" name="Freeform 20"/>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1" name="AutoShape 21"/>
          <p:cNvSpPr/>
          <p:nvPr/>
        </p:nvSpPr>
        <p:spPr>
          <a:xfrm>
            <a:off x="13990002" y="3677339"/>
            <a:ext cx="15420361" cy="80782"/>
          </a:xfrm>
          <a:prstGeom prst="line">
            <a:avLst/>
          </a:prstGeom>
          <a:ln w="19050" cap="flat">
            <a:solidFill>
              <a:srgbClr val="ED6022"/>
            </a:solidFill>
            <a:prstDash val="solid"/>
            <a:headEnd type="none" w="sm" len="sm"/>
            <a:tailEnd type="none" w="sm" len="sm"/>
          </a:ln>
        </p:spPr>
        <p:txBody>
          <a:bodyPr/>
          <a:lstStyle/>
          <a:p>
            <a:endParaRPr lang="en-ZA"/>
          </a:p>
        </p:txBody>
      </p:sp>
      <p:sp>
        <p:nvSpPr>
          <p:cNvPr id="22" name="AutoShape 22"/>
          <p:cNvSpPr/>
          <p:nvPr/>
        </p:nvSpPr>
        <p:spPr>
          <a:xfrm flipV="1">
            <a:off x="13990002" y="5725970"/>
            <a:ext cx="15420361" cy="20322"/>
          </a:xfrm>
          <a:prstGeom prst="line">
            <a:avLst/>
          </a:prstGeom>
          <a:ln w="19050" cap="flat">
            <a:solidFill>
              <a:srgbClr val="ED6022"/>
            </a:solidFill>
            <a:prstDash val="solid"/>
            <a:headEnd type="none" w="sm" len="sm"/>
            <a:tailEnd type="none" w="sm" len="sm"/>
          </a:ln>
        </p:spPr>
        <p:txBody>
          <a:bodyPr/>
          <a:lstStyle/>
          <a:p>
            <a:endParaRPr lang="en-ZA"/>
          </a:p>
        </p:txBody>
      </p:sp>
      <p:sp>
        <p:nvSpPr>
          <p:cNvPr id="23" name="AutoShape 23"/>
          <p:cNvSpPr/>
          <p:nvPr/>
        </p:nvSpPr>
        <p:spPr>
          <a:xfrm flipV="1">
            <a:off x="13990002" y="7504069"/>
            <a:ext cx="15420361" cy="172195"/>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a:off x="14012862" y="9275681"/>
            <a:ext cx="15464932" cy="75999"/>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5480193" y="486974"/>
            <a:ext cx="2154216" cy="2154216"/>
            <a:chOff x="0" y="0"/>
            <a:chExt cx="812800" cy="812800"/>
          </a:xfrm>
        </p:grpSpPr>
        <p:sp>
          <p:nvSpPr>
            <p:cNvPr id="26" name="Freeform 2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27" name="TextBox 27"/>
            <p:cNvSpPr txBox="1"/>
            <p:nvPr/>
          </p:nvSpPr>
          <p:spPr>
            <a:xfrm>
              <a:off x="76200" y="0"/>
              <a:ext cx="660400" cy="736600"/>
            </a:xfrm>
            <a:prstGeom prst="rect">
              <a:avLst/>
            </a:prstGeom>
          </p:spPr>
          <p:txBody>
            <a:bodyPr lIns="0" tIns="0" rIns="0" bIns="0" rtlCol="0" anchor="ctr"/>
            <a:lstStyle/>
            <a:p>
              <a:pPr algn="ctr">
                <a:lnSpc>
                  <a:spcPts val="2520"/>
                </a:lnSpc>
              </a:pPr>
              <a:endParaRPr/>
            </a:p>
          </p:txBody>
        </p:sp>
      </p:grpSp>
      <p:grpSp>
        <p:nvGrpSpPr>
          <p:cNvPr id="29" name="Group 5">
            <a:extLst>
              <a:ext uri="{FF2B5EF4-FFF2-40B4-BE49-F238E27FC236}">
                <a16:creationId xmlns:a16="http://schemas.microsoft.com/office/drawing/2014/main" id="{FDA79673-597A-563F-7A39-DCDC52159B50}"/>
              </a:ext>
            </a:extLst>
          </p:cNvPr>
          <p:cNvGrpSpPr/>
          <p:nvPr/>
        </p:nvGrpSpPr>
        <p:grpSpPr>
          <a:xfrm>
            <a:off x="7858116" y="8429647"/>
            <a:ext cx="6050868" cy="1338947"/>
            <a:chOff x="0" y="82753"/>
            <a:chExt cx="1740346" cy="775514"/>
          </a:xfrm>
        </p:grpSpPr>
        <p:sp>
          <p:nvSpPr>
            <p:cNvPr id="30" name="Freeform 6">
              <a:extLst>
                <a:ext uri="{FF2B5EF4-FFF2-40B4-BE49-F238E27FC236}">
                  <a16:creationId xmlns:a16="http://schemas.microsoft.com/office/drawing/2014/main" id="{7848AC7B-C977-6A7C-546A-2CC1B575BC1F}"/>
                </a:ext>
              </a:extLst>
            </p:cNvPr>
            <p:cNvSpPr/>
            <p:nvPr/>
          </p:nvSpPr>
          <p:spPr>
            <a:xfrm>
              <a:off x="0" y="82753"/>
              <a:ext cx="1699252" cy="689627"/>
            </a:xfrm>
            <a:custGeom>
              <a:avLst/>
              <a:gdLst/>
              <a:ahLst/>
              <a:cxnLst/>
              <a:rect l="l" t="t" r="r" b="b"/>
              <a:pathLst>
                <a:path w="1699252" h="406400">
                  <a:moveTo>
                    <a:pt x="1496052" y="0"/>
                  </a:moveTo>
                  <a:cubicBezTo>
                    <a:pt x="1608276" y="0"/>
                    <a:pt x="1699252" y="90976"/>
                    <a:pt x="1699252" y="203200"/>
                  </a:cubicBezTo>
                  <a:cubicBezTo>
                    <a:pt x="1699252" y="315424"/>
                    <a:pt x="1608276" y="406400"/>
                    <a:pt x="1496052" y="406400"/>
                  </a:cubicBezTo>
                  <a:lnTo>
                    <a:pt x="203200" y="406400"/>
                  </a:lnTo>
                  <a:cubicBezTo>
                    <a:pt x="90976" y="406400"/>
                    <a:pt x="0" y="315424"/>
                    <a:pt x="0" y="203200"/>
                  </a:cubicBezTo>
                  <a:cubicBezTo>
                    <a:pt x="0" y="90976"/>
                    <a:pt x="90976" y="0"/>
                    <a:pt x="203200" y="0"/>
                  </a:cubicBezTo>
                  <a:close/>
                </a:path>
              </a:pathLst>
            </a:custGeom>
            <a:solidFill>
              <a:srgbClr val="0EA2DD"/>
            </a:solidFill>
          </p:spPr>
          <p:txBody>
            <a:bodyPr/>
            <a:lstStyle/>
            <a:p>
              <a:endParaRPr lang="en-ZA"/>
            </a:p>
          </p:txBody>
        </p:sp>
        <p:sp>
          <p:nvSpPr>
            <p:cNvPr id="31" name="TextBox 7">
              <a:extLst>
                <a:ext uri="{FF2B5EF4-FFF2-40B4-BE49-F238E27FC236}">
                  <a16:creationId xmlns:a16="http://schemas.microsoft.com/office/drawing/2014/main" id="{55FE143B-472D-B65B-98A8-E9176D231C6D}"/>
                </a:ext>
              </a:extLst>
            </p:cNvPr>
            <p:cNvSpPr txBox="1"/>
            <p:nvPr/>
          </p:nvSpPr>
          <p:spPr>
            <a:xfrm>
              <a:off x="41094" y="413767"/>
              <a:ext cx="1699252" cy="444500"/>
            </a:xfrm>
            <a:prstGeom prst="rect">
              <a:avLst/>
            </a:prstGeom>
          </p:spPr>
          <p:txBody>
            <a:bodyPr lIns="50800" tIns="50800" rIns="50800" bIns="50800" rtlCol="0" anchor="ctr"/>
            <a:lstStyle/>
            <a:p>
              <a:pPr algn="ctr">
                <a:lnSpc>
                  <a:spcPts val="2940"/>
                </a:lnSpc>
              </a:pPr>
              <a:r>
                <a:rPr lang="en-US" sz="4000" dirty="0" err="1">
                  <a:solidFill>
                    <a:srgbClr val="FFFFFF"/>
                  </a:solidFill>
                  <a:latin typeface="Arial" pitchFamily="34" charset="0"/>
                  <a:ea typeface="Open Sans Semibold" panose="020B0606030504020204" pitchFamily="34" charset="0"/>
                  <a:cs typeface="Arial" pitchFamily="34" charset="0"/>
                  <a:sym typeface="Cerebri Bold"/>
                </a:rPr>
                <a:t>Reserva</a:t>
              </a:r>
              <a:r>
                <a:rPr lang="en-US" sz="4000" dirty="0">
                  <a:solidFill>
                    <a:srgbClr val="FFFFFF"/>
                  </a:solidFill>
                  <a:latin typeface="Arial" pitchFamily="34" charset="0"/>
                  <a:ea typeface="Open Sans Semibold" panose="020B0606030504020204" pitchFamily="34" charset="0"/>
                  <a:cs typeface="Arial" pitchFamily="34" charset="0"/>
                  <a:sym typeface="Cerebri Bold"/>
                </a:rPr>
                <a:t> e Admin</a:t>
              </a: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a:p>
              <a:pPr algn="ctr">
                <a:lnSpc>
                  <a:spcPts val="2940"/>
                </a:lnSpc>
              </a:pPr>
              <a:endParaRPr lang="en-US" sz="2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sym typeface="Cerebri Bold"/>
              </a:endParaRPr>
            </a:p>
          </p:txBody>
        </p:sp>
      </p:grpSp>
      <p:sp>
        <p:nvSpPr>
          <p:cNvPr id="32" name="AutoShape 21">
            <a:extLst>
              <a:ext uri="{FF2B5EF4-FFF2-40B4-BE49-F238E27FC236}">
                <a16:creationId xmlns:a16="http://schemas.microsoft.com/office/drawing/2014/main" id="{4F715367-D8A6-7D7C-72C9-948C751833CC}"/>
              </a:ext>
            </a:extLst>
          </p:cNvPr>
          <p:cNvSpPr/>
          <p:nvPr/>
        </p:nvSpPr>
        <p:spPr>
          <a:xfrm>
            <a:off x="13930190" y="1913564"/>
            <a:ext cx="15480171" cy="46389"/>
          </a:xfrm>
          <a:prstGeom prst="line">
            <a:avLst/>
          </a:prstGeom>
          <a:ln w="19050" cap="flat">
            <a:solidFill>
              <a:srgbClr val="ED6022"/>
            </a:solidFill>
            <a:prstDash val="solid"/>
            <a:headEnd type="none" w="sm" len="sm"/>
            <a:tailEnd type="none" w="sm" len="sm"/>
          </a:ln>
        </p:spPr>
        <p:txBody>
          <a:bodyPr/>
          <a:lstStyle/>
          <a:p>
            <a:endParaRPr lang="en-ZA"/>
          </a:p>
        </p:txBody>
      </p:sp>
    </p:spTree>
    <p:extLst>
      <p:ext uri="{BB962C8B-B14F-4D97-AF65-F5344CB8AC3E}">
        <p14:creationId xmlns:p14="http://schemas.microsoft.com/office/powerpoint/2010/main" val="679558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21010"/>
        </a:solidFill>
        <a:effectLst/>
      </p:bgPr>
    </p:bg>
    <p:spTree>
      <p:nvGrpSpPr>
        <p:cNvPr id="1" name=""/>
        <p:cNvGrpSpPr/>
        <p:nvPr/>
      </p:nvGrpSpPr>
      <p:grpSpPr>
        <a:xfrm>
          <a:off x="0" y="0"/>
          <a:ext cx="0" cy="0"/>
          <a:chOff x="0" y="0"/>
          <a:chExt cx="0" cy="0"/>
        </a:xfrm>
      </p:grpSpPr>
      <p:grpSp>
        <p:nvGrpSpPr>
          <p:cNvPr id="8" name="Group 8"/>
          <p:cNvGrpSpPr/>
          <p:nvPr/>
        </p:nvGrpSpPr>
        <p:grpSpPr>
          <a:xfrm>
            <a:off x="13858434" y="8125505"/>
            <a:ext cx="5660722" cy="5660722"/>
            <a:chOff x="0" y="0"/>
            <a:chExt cx="6350000" cy="6350000"/>
          </a:xfrm>
        </p:grpSpPr>
        <p:sp>
          <p:nvSpPr>
            <p:cNvPr id="9" name="Freeform 9"/>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sp>
        <p:nvSpPr>
          <p:cNvPr id="4" name="Freeform 4"/>
          <p:cNvSpPr/>
          <p:nvPr/>
        </p:nvSpPr>
        <p:spPr>
          <a:xfrm>
            <a:off x="1975598" y="8279205"/>
            <a:ext cx="5621334" cy="1243720"/>
          </a:xfrm>
          <a:custGeom>
            <a:avLst/>
            <a:gdLst/>
            <a:ahLst/>
            <a:cxnLst/>
            <a:rect l="l" t="t" r="r" b="b"/>
            <a:pathLst>
              <a:path w="5621334" h="1243720">
                <a:moveTo>
                  <a:pt x="0" y="0"/>
                </a:moveTo>
                <a:lnTo>
                  <a:pt x="5621334" y="0"/>
                </a:lnTo>
                <a:lnTo>
                  <a:pt x="5621334" y="1243721"/>
                </a:lnTo>
                <a:lnTo>
                  <a:pt x="0" y="1243721"/>
                </a:lnTo>
                <a:lnTo>
                  <a:pt x="0" y="0"/>
                </a:lnTo>
                <a:close/>
              </a:path>
            </a:pathLst>
          </a:custGeom>
          <a:blipFill>
            <a:blip r:embed="rId2">
              <a:alphaModFix amt="68000"/>
            </a:blip>
            <a:stretch>
              <a:fillRect/>
            </a:stretch>
          </a:blipFill>
        </p:spPr>
        <p:txBody>
          <a:bodyPr/>
          <a:lstStyle/>
          <a:p>
            <a:endParaRPr lang="en-ZA"/>
          </a:p>
        </p:txBody>
      </p:sp>
      <p:grpSp>
        <p:nvGrpSpPr>
          <p:cNvPr id="5" name="Group 5"/>
          <p:cNvGrpSpPr>
            <a:grpSpLocks noChangeAspect="1"/>
          </p:cNvGrpSpPr>
          <p:nvPr/>
        </p:nvGrpSpPr>
        <p:grpSpPr>
          <a:xfrm>
            <a:off x="823643" y="1385935"/>
            <a:ext cx="7515131" cy="7515131"/>
            <a:chOff x="0" y="0"/>
            <a:chExt cx="6350000" cy="6350000"/>
          </a:xfrm>
        </p:grpSpPr>
        <p:sp>
          <p:nvSpPr>
            <p:cNvPr id="6" name="Freeform 6"/>
            <p:cNvSpPr/>
            <p:nvPr/>
          </p:nvSpPr>
          <p:spPr>
            <a:xfrm>
              <a:off x="655320" y="655320"/>
              <a:ext cx="5039360" cy="5039360"/>
            </a:xfrm>
            <a:custGeom>
              <a:avLst/>
              <a:gdLst/>
              <a:ahLst/>
              <a:cxnLst/>
              <a:rect l="l" t="t" r="r" b="b"/>
              <a:pathLst>
                <a:path w="5039360" h="5039360">
                  <a:moveTo>
                    <a:pt x="2519680" y="0"/>
                  </a:moveTo>
                  <a:cubicBezTo>
                    <a:pt x="1127760" y="0"/>
                    <a:pt x="0" y="1127760"/>
                    <a:pt x="0" y="2519680"/>
                  </a:cubicBezTo>
                  <a:cubicBezTo>
                    <a:pt x="0" y="3911600"/>
                    <a:pt x="1127760" y="5039360"/>
                    <a:pt x="2519680" y="5039360"/>
                  </a:cubicBezTo>
                  <a:cubicBezTo>
                    <a:pt x="3911600" y="5039360"/>
                    <a:pt x="5039360" y="3911600"/>
                    <a:pt x="5039360" y="2519680"/>
                  </a:cubicBezTo>
                  <a:cubicBezTo>
                    <a:pt x="5039360" y="1127760"/>
                    <a:pt x="3911600" y="0"/>
                    <a:pt x="2519680" y="0"/>
                  </a:cubicBezTo>
                  <a:close/>
                </a:path>
              </a:pathLst>
            </a:custGeom>
            <a:blipFill>
              <a:blip r:embed="rId3"/>
              <a:stretch>
                <a:fillRect l="-16985" t="-8977" r="-15815" b="-12232"/>
              </a:stretch>
            </a:blipFill>
          </p:spPr>
          <p:txBody>
            <a:bodyPr/>
            <a:lstStyle/>
            <a:p>
              <a:endParaRPr lang="en-ZA"/>
            </a:p>
          </p:txBody>
        </p:sp>
        <p:sp>
          <p:nvSpPr>
            <p:cNvPr id="7" name="Freeform 7"/>
            <p:cNvSpPr/>
            <p:nvPr/>
          </p:nvSpPr>
          <p:spPr>
            <a:xfrm>
              <a:off x="0" y="0"/>
              <a:ext cx="6350000" cy="6350000"/>
            </a:xfrm>
            <a:custGeom>
              <a:avLst/>
              <a:gdLst/>
              <a:ahLst/>
              <a:cxnLst/>
              <a:rect l="l" t="t" r="r" b="b"/>
              <a:pathLst>
                <a:path w="6350000" h="6350000">
                  <a:moveTo>
                    <a:pt x="3175000" y="0"/>
                  </a:moveTo>
                  <a:cubicBezTo>
                    <a:pt x="1423670" y="0"/>
                    <a:pt x="0" y="1424940"/>
                    <a:pt x="0" y="3175000"/>
                  </a:cubicBezTo>
                  <a:cubicBezTo>
                    <a:pt x="0" y="4925060"/>
                    <a:pt x="1423670" y="6350000"/>
                    <a:pt x="3175000" y="6350000"/>
                  </a:cubicBezTo>
                  <a:cubicBezTo>
                    <a:pt x="4925060" y="6350000"/>
                    <a:pt x="6350000" y="4926330"/>
                    <a:pt x="6350000" y="3175000"/>
                  </a:cubicBezTo>
                  <a:cubicBezTo>
                    <a:pt x="6350000" y="1424940"/>
                    <a:pt x="4926330" y="0"/>
                    <a:pt x="3175000" y="0"/>
                  </a:cubicBezTo>
                  <a:close/>
                  <a:moveTo>
                    <a:pt x="3175000" y="5833110"/>
                  </a:moveTo>
                  <a:cubicBezTo>
                    <a:pt x="1709420" y="5833110"/>
                    <a:pt x="516890" y="4640580"/>
                    <a:pt x="516890" y="3175000"/>
                  </a:cubicBezTo>
                  <a:cubicBezTo>
                    <a:pt x="516890" y="1709420"/>
                    <a:pt x="1709420" y="516890"/>
                    <a:pt x="3175000" y="516890"/>
                  </a:cubicBezTo>
                  <a:cubicBezTo>
                    <a:pt x="4640580" y="516890"/>
                    <a:pt x="5833110" y="1709420"/>
                    <a:pt x="5833110" y="3175000"/>
                  </a:cubicBezTo>
                  <a:cubicBezTo>
                    <a:pt x="5833110" y="4640580"/>
                    <a:pt x="4640580" y="5833110"/>
                    <a:pt x="3175000" y="5833110"/>
                  </a:cubicBezTo>
                  <a:close/>
                </a:path>
              </a:pathLst>
            </a:custGeom>
            <a:solidFill>
              <a:srgbClr val="0EA2DD"/>
            </a:solidFill>
          </p:spPr>
          <p:txBody>
            <a:bodyPr/>
            <a:lstStyle/>
            <a:p>
              <a:endParaRPr lang="en-ZA"/>
            </a:p>
          </p:txBody>
        </p:sp>
      </p:grpSp>
      <p:grpSp>
        <p:nvGrpSpPr>
          <p:cNvPr id="10" name="Group 10"/>
          <p:cNvGrpSpPr/>
          <p:nvPr/>
        </p:nvGrpSpPr>
        <p:grpSpPr>
          <a:xfrm>
            <a:off x="-3069138" y="-3020699"/>
            <a:ext cx="5660722" cy="5660722"/>
            <a:chOff x="0" y="0"/>
            <a:chExt cx="6350000" cy="6350000"/>
          </a:xfrm>
        </p:grpSpPr>
        <p:sp>
          <p:nvSpPr>
            <p:cNvPr id="11" name="Freeform 11"/>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D6022"/>
            </a:solidFill>
          </p:spPr>
          <p:txBody>
            <a:bodyPr/>
            <a:lstStyle/>
            <a:p>
              <a:endParaRPr lang="en-ZA"/>
            </a:p>
          </p:txBody>
        </p:sp>
      </p:grpSp>
      <p:grpSp>
        <p:nvGrpSpPr>
          <p:cNvPr id="12" name="Group 12"/>
          <p:cNvGrpSpPr/>
          <p:nvPr/>
        </p:nvGrpSpPr>
        <p:grpSpPr>
          <a:xfrm>
            <a:off x="9144000" y="2528958"/>
            <a:ext cx="542713" cy="542713"/>
            <a:chOff x="0" y="0"/>
            <a:chExt cx="6350000" cy="6350000"/>
          </a:xfrm>
        </p:grpSpPr>
        <p:sp>
          <p:nvSpPr>
            <p:cNvPr id="13" name="Freeform 13"/>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14" name="Group 14"/>
          <p:cNvGrpSpPr/>
          <p:nvPr/>
        </p:nvGrpSpPr>
        <p:grpSpPr>
          <a:xfrm>
            <a:off x="10013288" y="2528958"/>
            <a:ext cx="542713" cy="542713"/>
            <a:chOff x="0" y="0"/>
            <a:chExt cx="6350000" cy="6350000"/>
          </a:xfrm>
        </p:grpSpPr>
        <p:sp>
          <p:nvSpPr>
            <p:cNvPr id="15" name="Freeform 15"/>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D6022"/>
            </a:solidFill>
          </p:spPr>
          <p:txBody>
            <a:bodyPr/>
            <a:lstStyle/>
            <a:p>
              <a:endParaRPr lang="en-ZA"/>
            </a:p>
          </p:txBody>
        </p:sp>
      </p:grpSp>
      <p:sp>
        <p:nvSpPr>
          <p:cNvPr id="20" name="TextBox 19">
            <a:extLst>
              <a:ext uri="{FF2B5EF4-FFF2-40B4-BE49-F238E27FC236}">
                <a16:creationId xmlns:a16="http://schemas.microsoft.com/office/drawing/2014/main" id="{A5D6B80A-B042-5CF0-9CD7-317EFCBD1D8F}"/>
              </a:ext>
            </a:extLst>
          </p:cNvPr>
          <p:cNvSpPr txBox="1"/>
          <p:nvPr/>
        </p:nvSpPr>
        <p:spPr>
          <a:xfrm>
            <a:off x="9056415" y="3924300"/>
            <a:ext cx="8407942" cy="1560620"/>
          </a:xfrm>
          <a:prstGeom prst="rect">
            <a:avLst/>
          </a:prstGeom>
          <a:noFill/>
        </p:spPr>
        <p:txBody>
          <a:bodyPr wrap="square">
            <a:spAutoFit/>
          </a:bodyPr>
          <a:lstStyle/>
          <a:p>
            <a:pPr algn="l">
              <a:lnSpc>
                <a:spcPts val="12599"/>
              </a:lnSpc>
            </a:pPr>
            <a:r>
              <a:rPr lang="en-US" sz="8000" dirty="0" err="1">
                <a:solidFill>
                  <a:schemeClr val="bg1"/>
                </a:solidFill>
                <a:latin typeface="Arial" pitchFamily="34" charset="0"/>
                <a:ea typeface="Roboto Bold"/>
                <a:cs typeface="Arial" pitchFamily="34" charset="0"/>
                <a:sym typeface="Roboto Bold"/>
              </a:rPr>
              <a:t>PERGUNTAS</a:t>
            </a:r>
            <a:r>
              <a:rPr lang="en-US" sz="8000" dirty="0">
                <a:solidFill>
                  <a:schemeClr val="bg1"/>
                </a:solidFill>
                <a:latin typeface="Arial" pitchFamily="34" charset="0"/>
                <a:ea typeface="Roboto Bold"/>
                <a:cs typeface="Arial" pitchFamily="34" charset="0"/>
                <a:sym typeface="Roboto Bold"/>
              </a:rPr>
              <a:t>?</a:t>
            </a:r>
          </a:p>
        </p:txBody>
      </p:sp>
    </p:spTree>
    <p:extLst>
      <p:ext uri="{BB962C8B-B14F-4D97-AF65-F5344CB8AC3E}">
        <p14:creationId xmlns:p14="http://schemas.microsoft.com/office/powerpoint/2010/main" val="1348058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21010"/>
        </a:solidFill>
        <a:effectLst/>
      </p:bgPr>
    </p:bg>
    <p:spTree>
      <p:nvGrpSpPr>
        <p:cNvPr id="1" name=""/>
        <p:cNvGrpSpPr/>
        <p:nvPr/>
      </p:nvGrpSpPr>
      <p:grpSpPr>
        <a:xfrm>
          <a:off x="0" y="0"/>
          <a:ext cx="0" cy="0"/>
          <a:chOff x="0" y="0"/>
          <a:chExt cx="0" cy="0"/>
        </a:xfrm>
      </p:grpSpPr>
      <p:sp>
        <p:nvSpPr>
          <p:cNvPr id="2" name="Freeform 2"/>
          <p:cNvSpPr/>
          <p:nvPr/>
        </p:nvSpPr>
        <p:spPr>
          <a:xfrm>
            <a:off x="-3028708" y="2630259"/>
            <a:ext cx="5013917" cy="5026483"/>
          </a:xfrm>
          <a:custGeom>
            <a:avLst/>
            <a:gdLst/>
            <a:ahLst/>
            <a:cxnLst/>
            <a:rect l="l" t="t" r="r" b="b"/>
            <a:pathLst>
              <a:path w="5013917" h="5026483">
                <a:moveTo>
                  <a:pt x="0" y="0"/>
                </a:moveTo>
                <a:lnTo>
                  <a:pt x="5013916" y="0"/>
                </a:lnTo>
                <a:lnTo>
                  <a:pt x="5013916" y="5026482"/>
                </a:lnTo>
                <a:lnTo>
                  <a:pt x="0" y="502648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ZA"/>
          </a:p>
        </p:txBody>
      </p:sp>
      <p:sp>
        <p:nvSpPr>
          <p:cNvPr id="3" name="Freeform 3"/>
          <p:cNvSpPr/>
          <p:nvPr/>
        </p:nvSpPr>
        <p:spPr>
          <a:xfrm>
            <a:off x="16302792" y="2630259"/>
            <a:ext cx="5013917" cy="5026483"/>
          </a:xfrm>
          <a:custGeom>
            <a:avLst/>
            <a:gdLst/>
            <a:ahLst/>
            <a:cxnLst/>
            <a:rect l="l" t="t" r="r" b="b"/>
            <a:pathLst>
              <a:path w="5013917" h="5026483">
                <a:moveTo>
                  <a:pt x="0" y="0"/>
                </a:moveTo>
                <a:lnTo>
                  <a:pt x="5013916" y="0"/>
                </a:lnTo>
                <a:lnTo>
                  <a:pt x="5013916" y="5026482"/>
                </a:lnTo>
                <a:lnTo>
                  <a:pt x="0" y="502648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ZA"/>
          </a:p>
        </p:txBody>
      </p:sp>
      <p:sp>
        <p:nvSpPr>
          <p:cNvPr id="4" name="Freeform 4"/>
          <p:cNvSpPr/>
          <p:nvPr/>
        </p:nvSpPr>
        <p:spPr>
          <a:xfrm>
            <a:off x="5937446" y="626464"/>
            <a:ext cx="6413107" cy="1640377"/>
          </a:xfrm>
          <a:custGeom>
            <a:avLst/>
            <a:gdLst/>
            <a:ahLst/>
            <a:cxnLst/>
            <a:rect l="l" t="t" r="r" b="b"/>
            <a:pathLst>
              <a:path w="6413107" h="1640377">
                <a:moveTo>
                  <a:pt x="0" y="0"/>
                </a:moveTo>
                <a:lnTo>
                  <a:pt x="6413108" y="0"/>
                </a:lnTo>
                <a:lnTo>
                  <a:pt x="6413108" y="1640377"/>
                </a:lnTo>
                <a:lnTo>
                  <a:pt x="0" y="1640377"/>
                </a:lnTo>
                <a:lnTo>
                  <a:pt x="0" y="0"/>
                </a:lnTo>
                <a:close/>
              </a:path>
            </a:pathLst>
          </a:custGeom>
          <a:blipFill>
            <a:blip r:embed="rId6"/>
            <a:stretch>
              <a:fillRect t="-45835" b="-12500"/>
            </a:stretch>
          </a:blipFill>
        </p:spPr>
        <p:txBody>
          <a:bodyPr/>
          <a:lstStyle/>
          <a:p>
            <a:endParaRPr lang="en-ZA"/>
          </a:p>
        </p:txBody>
      </p:sp>
      <p:sp>
        <p:nvSpPr>
          <p:cNvPr id="5" name="TextBox 5"/>
          <p:cNvSpPr txBox="1"/>
          <p:nvPr/>
        </p:nvSpPr>
        <p:spPr>
          <a:xfrm>
            <a:off x="2862818" y="4408272"/>
            <a:ext cx="12562364" cy="1930379"/>
          </a:xfrm>
          <a:prstGeom prst="rect">
            <a:avLst/>
          </a:prstGeom>
        </p:spPr>
        <p:txBody>
          <a:bodyPr lIns="0" tIns="0" rIns="0" bIns="0" rtlCol="0" anchor="t">
            <a:spAutoFit/>
          </a:bodyPr>
          <a:lstStyle/>
          <a:p>
            <a:pPr algn="ctr">
              <a:lnSpc>
                <a:spcPts val="14499"/>
              </a:lnSpc>
            </a:pPr>
            <a:r>
              <a:rPr lang="en-US" sz="14499" spc="1246" dirty="0">
                <a:solidFill>
                  <a:srgbClr val="FFFFFF"/>
                </a:solidFill>
                <a:latin typeface="Arial" pitchFamily="34" charset="0"/>
                <a:ea typeface="Roboto Bold"/>
                <a:cs typeface="Arial" pitchFamily="34" charset="0"/>
                <a:sym typeface="Roboto Bold"/>
              </a:rPr>
              <a:t>OBRIGADO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2"/>
          <p:cNvSpPr txBox="1"/>
          <p:nvPr/>
        </p:nvSpPr>
        <p:spPr>
          <a:xfrm>
            <a:off x="719577" y="3241206"/>
            <a:ext cx="16583675" cy="5193729"/>
          </a:xfrm>
          <a:prstGeom prst="rect">
            <a:avLst/>
          </a:prstGeom>
        </p:spPr>
        <p:txBody>
          <a:bodyPr wrap="square" lIns="0" tIns="0" rIns="0" bIns="0" rtlCol="0" anchor="t">
            <a:spAutoFit/>
          </a:bodyPr>
          <a:lstStyle/>
          <a:p>
            <a:pPr marL="457200" indent="-457200">
              <a:lnSpc>
                <a:spcPct val="150000"/>
              </a:lnSpc>
              <a:buFont typeface="Arial" panose="020B0604020202020204" pitchFamily="34" charset="0"/>
              <a:buChar char="•"/>
            </a:pPr>
            <a:r>
              <a:rPr lang="en-US" sz="3000" dirty="0" err="1">
                <a:solidFill>
                  <a:srgbClr val="FFFFFF"/>
                </a:solidFill>
                <a:latin typeface="Arial" pitchFamily="34" charset="0"/>
                <a:ea typeface="Open Sans" panose="020B0606030504020204" pitchFamily="34" charset="0"/>
                <a:cs typeface="Arial" pitchFamily="34" charset="0"/>
                <a:sym typeface="Arial"/>
              </a:rPr>
              <a:t>Exame</a:t>
            </a:r>
            <a:r>
              <a:rPr lang="en-US" sz="3000" dirty="0">
                <a:solidFill>
                  <a:srgbClr val="FFFFFF"/>
                </a:solidFill>
                <a:latin typeface="Arial" pitchFamily="34" charset="0"/>
                <a:ea typeface="Open Sans" panose="020B0606030504020204" pitchFamily="34" charset="0"/>
                <a:cs typeface="Arial" pitchFamily="34" charset="0"/>
                <a:sym typeface="Arial"/>
              </a:rPr>
              <a:t> do </a:t>
            </a:r>
            <a:r>
              <a:rPr lang="en-US" sz="3000" dirty="0" err="1">
                <a:solidFill>
                  <a:srgbClr val="FFFFFF"/>
                </a:solidFill>
                <a:latin typeface="Arial" pitchFamily="34" charset="0"/>
                <a:ea typeface="Open Sans" panose="020B0606030504020204" pitchFamily="34" charset="0"/>
                <a:cs typeface="Arial" pitchFamily="34" charset="0"/>
                <a:sym typeface="Arial"/>
              </a:rPr>
              <a:t>Instrutor</a:t>
            </a:r>
            <a:r>
              <a:rPr lang="en-US" sz="3000" dirty="0">
                <a:solidFill>
                  <a:srgbClr val="FFFFFF"/>
                </a:solidFill>
                <a:latin typeface="Arial" pitchFamily="34" charset="0"/>
                <a:ea typeface="Open Sans" panose="020B0606030504020204" pitchFamily="34" charset="0"/>
                <a:cs typeface="Arial" pitchFamily="34" charset="0"/>
                <a:sym typeface="Arial"/>
              </a:rPr>
              <a:t> Online, </a:t>
            </a:r>
            <a:r>
              <a:rPr lang="en-US" sz="3000" dirty="0" err="1">
                <a:solidFill>
                  <a:srgbClr val="FFFFFF"/>
                </a:solidFill>
                <a:latin typeface="Arial" pitchFamily="34" charset="0"/>
                <a:ea typeface="Open Sans" panose="020B0606030504020204" pitchFamily="34" charset="0"/>
                <a:cs typeface="Arial" pitchFamily="34" charset="0"/>
                <a:sym typeface="Arial"/>
              </a:rPr>
              <a:t>incluindo</a:t>
            </a:r>
            <a:r>
              <a:rPr lang="en-US" sz="3000" dirty="0">
                <a:solidFill>
                  <a:srgbClr val="FFFFFF"/>
                </a:solidFill>
                <a:latin typeface="Arial" pitchFamily="34" charset="0"/>
                <a:ea typeface="Open Sans" panose="020B0606030504020204" pitchFamily="34" charset="0"/>
                <a:cs typeface="Arial" pitchFamily="34" charset="0"/>
                <a:sym typeface="Arial"/>
              </a:rPr>
              <a:t> RGDS</a:t>
            </a:r>
          </a:p>
          <a:p>
            <a:pPr marL="1371600" lvl="2" indent="-457200">
              <a:lnSpc>
                <a:spcPct val="150000"/>
              </a:lnSpc>
              <a:buFont typeface="Courier New" panose="02070309020205020404" pitchFamily="49" charset="0"/>
              <a:buChar char="o"/>
            </a:pPr>
            <a:r>
              <a:rPr lang="pt-BR" sz="3000" dirty="0">
                <a:solidFill>
                  <a:srgbClr val="FFFFFF"/>
                </a:solidFill>
                <a:latin typeface="Arial" pitchFamily="34" charset="0"/>
                <a:ea typeface="Open Sans" panose="020B0606030504020204" pitchFamily="34" charset="0"/>
                <a:cs typeface="Arial" pitchFamily="34" charset="0"/>
                <a:sym typeface="Arial"/>
              </a:rPr>
              <a:t>Exame de Dispositivo Aberto (livro aberto)</a:t>
            </a:r>
          </a:p>
          <a:p>
            <a:pPr marL="1371600" lvl="2" indent="-457200">
              <a:lnSpc>
                <a:spcPct val="150000"/>
              </a:lnSpc>
              <a:buFont typeface="Courier New" panose="02070309020205020404" pitchFamily="49" charset="0"/>
              <a:buChar char="o"/>
            </a:pPr>
            <a:endParaRPr lang="en-US" sz="1500" dirty="0">
              <a:solidFill>
                <a:srgbClr val="FFFFFF"/>
              </a:solidFill>
              <a:latin typeface="Arial" pitchFamily="34" charset="0"/>
              <a:ea typeface="Open Sans" panose="020B0606030504020204" pitchFamily="34" charset="0"/>
              <a:cs typeface="Arial" pitchFamily="34" charset="0"/>
              <a:sym typeface="Arial"/>
            </a:endParaRPr>
          </a:p>
          <a:p>
            <a:pPr marL="457200" indent="-457200">
              <a:lnSpc>
                <a:spcPct val="150000"/>
              </a:lnSpc>
            </a:pPr>
            <a:r>
              <a:rPr lang="pt-BR" sz="3000" dirty="0">
                <a:solidFill>
                  <a:srgbClr val="FFFFFF"/>
                </a:solidFill>
                <a:latin typeface="Arial" pitchFamily="34" charset="0"/>
                <a:ea typeface="Open Sans" panose="020B0606030504020204" pitchFamily="34" charset="0"/>
                <a:cs typeface="Arial" pitchFamily="34" charset="0"/>
                <a:sym typeface="Arial"/>
              </a:rPr>
              <a:t>Apresentações Avaliadas:</a:t>
            </a: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Acadêmico</a:t>
            </a: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Águas Confinadas</a:t>
            </a: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Águas Abertas</a:t>
            </a: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Técnicas de Resgate</a:t>
            </a:r>
            <a:endParaRPr lang="en-US" sz="2300" dirty="0">
              <a:solidFill>
                <a:srgbClr val="FFFFFF"/>
              </a:solidFill>
              <a:latin typeface="Arial" pitchFamily="34" charset="0"/>
              <a:ea typeface="Open Sans" panose="020B0606030504020204" pitchFamily="34" charset="0"/>
              <a:cs typeface="Arial" pitchFamily="34" charset="0"/>
              <a:sym typeface="Arial"/>
            </a:endParaRPr>
          </a:p>
        </p:txBody>
      </p:sp>
      <p:grpSp>
        <p:nvGrpSpPr>
          <p:cNvPr id="3" name="Group 3"/>
          <p:cNvGrpSpPr/>
          <p:nvPr/>
        </p:nvGrpSpPr>
        <p:grpSpPr>
          <a:xfrm>
            <a:off x="17259300" y="4316308"/>
            <a:ext cx="1654384" cy="1654384"/>
            <a:chOff x="0" y="0"/>
            <a:chExt cx="6350000" cy="6350000"/>
          </a:xfrm>
        </p:grpSpPr>
        <p:sp>
          <p:nvSpPr>
            <p:cNvPr id="4" name="Freeform 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5" name="Group 5"/>
          <p:cNvGrpSpPr>
            <a:grpSpLocks noChangeAspect="1"/>
          </p:cNvGrpSpPr>
          <p:nvPr/>
        </p:nvGrpSpPr>
        <p:grpSpPr>
          <a:xfrm>
            <a:off x="9489767" y="7048500"/>
            <a:ext cx="8632616" cy="8632616"/>
            <a:chOff x="0" y="0"/>
            <a:chExt cx="6350000" cy="6350000"/>
          </a:xfrm>
        </p:grpSpPr>
        <p:sp>
          <p:nvSpPr>
            <p:cNvPr id="6" name="Freeform 6"/>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2"/>
              <a:stretch>
                <a:fillRect l="-16369" r="-16369"/>
              </a:stretch>
            </a:blipFill>
          </p:spPr>
          <p:txBody>
            <a:bodyPr/>
            <a:lstStyle/>
            <a:p>
              <a:endParaRPr lang="en-ZA"/>
            </a:p>
          </p:txBody>
        </p:sp>
        <p:sp>
          <p:nvSpPr>
            <p:cNvPr id="7" name="Freeform 7"/>
            <p:cNvSpPr/>
            <p:nvPr/>
          </p:nvSpPr>
          <p:spPr>
            <a:xfrm>
              <a:off x="0" y="3175000"/>
              <a:ext cx="6350000" cy="3175000"/>
            </a:xfrm>
            <a:custGeom>
              <a:avLst/>
              <a:gdLst/>
              <a:ahLst/>
              <a:cxnLst/>
              <a:rect l="l" t="t" r="r" b="b"/>
              <a:pathLst>
                <a:path w="6350000" h="3175000">
                  <a:moveTo>
                    <a:pt x="3175000" y="3175000"/>
                  </a:moveTo>
                  <a:cubicBezTo>
                    <a:pt x="4928870" y="3175000"/>
                    <a:pt x="6350000" y="1753870"/>
                    <a:pt x="6350000" y="0"/>
                  </a:cubicBezTo>
                  <a:lnTo>
                    <a:pt x="0" y="0"/>
                  </a:lnTo>
                  <a:cubicBezTo>
                    <a:pt x="0" y="1753870"/>
                    <a:pt x="1421130" y="3175000"/>
                    <a:pt x="3175000" y="3175000"/>
                  </a:cubicBezTo>
                  <a:close/>
                </a:path>
              </a:pathLst>
            </a:custGeom>
            <a:solidFill>
              <a:srgbClr val="00A14B"/>
            </a:solidFill>
          </p:spPr>
          <p:txBody>
            <a:bodyPr/>
            <a:lstStyle/>
            <a:p>
              <a:endParaRPr lang="en-ZA"/>
            </a:p>
          </p:txBody>
        </p:sp>
      </p:grpSp>
      <p:grpSp>
        <p:nvGrpSpPr>
          <p:cNvPr id="8" name="Group 8"/>
          <p:cNvGrpSpPr>
            <a:grpSpLocks noChangeAspect="1"/>
          </p:cNvGrpSpPr>
          <p:nvPr/>
        </p:nvGrpSpPr>
        <p:grpSpPr>
          <a:xfrm>
            <a:off x="9832755" y="-4148214"/>
            <a:ext cx="7642329" cy="7642329"/>
            <a:chOff x="0" y="0"/>
            <a:chExt cx="6350000" cy="6350000"/>
          </a:xfrm>
        </p:grpSpPr>
        <p:sp>
          <p:nvSpPr>
            <p:cNvPr id="9" name="Freeform 9"/>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3"/>
              <a:stretch>
                <a:fillRect l="-119669" r="-73253" b="-65305"/>
              </a:stretch>
            </a:blipFill>
          </p:spPr>
          <p:txBody>
            <a:bodyPr/>
            <a:lstStyle/>
            <a:p>
              <a:endParaRPr lang="en-ZA"/>
            </a:p>
          </p:txBody>
        </p:sp>
        <p:sp>
          <p:nvSpPr>
            <p:cNvPr id="10" name="Freeform 10"/>
            <p:cNvSpPr/>
            <p:nvPr/>
          </p:nvSpPr>
          <p:spPr>
            <a:xfrm>
              <a:off x="0" y="0"/>
              <a:ext cx="6350000" cy="3175000"/>
            </a:xfrm>
            <a:custGeom>
              <a:avLst/>
              <a:gdLst/>
              <a:ahLst/>
              <a:cxnLst/>
              <a:rect l="l" t="t" r="r" b="b"/>
              <a:pathLst>
                <a:path w="6350000" h="3175000">
                  <a:moveTo>
                    <a:pt x="3175000" y="0"/>
                  </a:moveTo>
                  <a:cubicBezTo>
                    <a:pt x="1421130" y="0"/>
                    <a:pt x="0" y="1421130"/>
                    <a:pt x="0" y="3175000"/>
                  </a:cubicBezTo>
                  <a:lnTo>
                    <a:pt x="6350000" y="3175000"/>
                  </a:lnTo>
                  <a:cubicBezTo>
                    <a:pt x="6350000" y="1421130"/>
                    <a:pt x="4928870" y="0"/>
                    <a:pt x="3175000" y="0"/>
                  </a:cubicBezTo>
                  <a:close/>
                </a:path>
              </a:pathLst>
            </a:custGeom>
            <a:solidFill>
              <a:srgbClr val="EE2A7B"/>
            </a:solidFill>
          </p:spPr>
          <p:txBody>
            <a:bodyPr/>
            <a:lstStyle/>
            <a:p>
              <a:endParaRPr lang="en-ZA"/>
            </a:p>
          </p:txBody>
        </p:sp>
      </p:grpSp>
      <p:grpSp>
        <p:nvGrpSpPr>
          <p:cNvPr id="11" name="Group 11"/>
          <p:cNvGrpSpPr/>
          <p:nvPr/>
        </p:nvGrpSpPr>
        <p:grpSpPr>
          <a:xfrm>
            <a:off x="8936402" y="8700090"/>
            <a:ext cx="764385" cy="764385"/>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13" name="Group 13"/>
          <p:cNvGrpSpPr/>
          <p:nvPr/>
        </p:nvGrpSpPr>
        <p:grpSpPr>
          <a:xfrm>
            <a:off x="9865412" y="1709092"/>
            <a:ext cx="1015659" cy="1015659"/>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D6022"/>
            </a:solidFill>
          </p:spPr>
          <p:txBody>
            <a:bodyPr/>
            <a:lstStyle/>
            <a:p>
              <a:endParaRPr lang="en-ZA"/>
            </a:p>
          </p:txBody>
        </p:sp>
      </p:grpSp>
      <p:sp>
        <p:nvSpPr>
          <p:cNvPr id="15" name="Freeform 15"/>
          <p:cNvSpPr/>
          <p:nvPr/>
        </p:nvSpPr>
        <p:spPr>
          <a:xfrm>
            <a:off x="372892" y="8837002"/>
            <a:ext cx="3664152" cy="1005319"/>
          </a:xfrm>
          <a:custGeom>
            <a:avLst/>
            <a:gdLst/>
            <a:ahLst/>
            <a:cxnLst/>
            <a:rect l="l" t="t" r="r" b="b"/>
            <a:pathLst>
              <a:path w="3664152" h="1005319">
                <a:moveTo>
                  <a:pt x="0" y="0"/>
                </a:moveTo>
                <a:lnTo>
                  <a:pt x="3664152" y="0"/>
                </a:lnTo>
                <a:lnTo>
                  <a:pt x="3664152" y="1005319"/>
                </a:lnTo>
                <a:lnTo>
                  <a:pt x="0" y="1005319"/>
                </a:lnTo>
                <a:lnTo>
                  <a:pt x="0" y="0"/>
                </a:lnTo>
                <a:close/>
              </a:path>
            </a:pathLst>
          </a:custGeom>
          <a:blipFill>
            <a:blip r:embed="rId4" cstate="print"/>
            <a:stretch>
              <a:fillRect l="-9948" t="-47146" b="-15820"/>
            </a:stretch>
          </a:blipFill>
        </p:spPr>
        <p:txBody>
          <a:bodyPr/>
          <a:lstStyle/>
          <a:p>
            <a:endParaRPr lang="en-ZA"/>
          </a:p>
        </p:txBody>
      </p:sp>
      <p:grpSp>
        <p:nvGrpSpPr>
          <p:cNvPr id="16" name="Group 16"/>
          <p:cNvGrpSpPr/>
          <p:nvPr/>
        </p:nvGrpSpPr>
        <p:grpSpPr>
          <a:xfrm>
            <a:off x="-903317" y="927761"/>
            <a:ext cx="10047317" cy="1929739"/>
            <a:chOff x="0" y="0"/>
            <a:chExt cx="2646207" cy="614389"/>
          </a:xfrm>
        </p:grpSpPr>
        <p:sp>
          <p:nvSpPr>
            <p:cNvPr id="17" name="Freeform 17"/>
            <p:cNvSpPr/>
            <p:nvPr/>
          </p:nvSpPr>
          <p:spPr>
            <a:xfrm>
              <a:off x="0" y="0"/>
              <a:ext cx="2646207" cy="614389"/>
            </a:xfrm>
            <a:custGeom>
              <a:avLst/>
              <a:gdLst/>
              <a:ahLst/>
              <a:cxnLst/>
              <a:rect l="l" t="t" r="r" b="b"/>
              <a:pathLst>
                <a:path w="2646207" h="614389">
                  <a:moveTo>
                    <a:pt x="0" y="0"/>
                  </a:moveTo>
                  <a:lnTo>
                    <a:pt x="2646207" y="0"/>
                  </a:lnTo>
                  <a:lnTo>
                    <a:pt x="2646207" y="614389"/>
                  </a:lnTo>
                  <a:lnTo>
                    <a:pt x="0" y="614389"/>
                  </a:lnTo>
                  <a:close/>
                </a:path>
              </a:pathLst>
            </a:custGeom>
            <a:solidFill>
              <a:srgbClr val="0EA2DD"/>
            </a:solidFill>
          </p:spPr>
          <p:txBody>
            <a:bodyPr/>
            <a:lstStyle/>
            <a:p>
              <a:endParaRPr lang="en-ZA"/>
            </a:p>
          </p:txBody>
        </p:sp>
        <p:sp>
          <p:nvSpPr>
            <p:cNvPr id="18" name="TextBox 18"/>
            <p:cNvSpPr txBox="1"/>
            <p:nvPr/>
          </p:nvSpPr>
          <p:spPr>
            <a:xfrm>
              <a:off x="0" y="-47625"/>
              <a:ext cx="2646207" cy="662014"/>
            </a:xfrm>
            <a:prstGeom prst="rect">
              <a:avLst/>
            </a:prstGeom>
          </p:spPr>
          <p:txBody>
            <a:bodyPr lIns="50800" tIns="50800" rIns="50800" bIns="50800" rtlCol="0" anchor="ctr"/>
            <a:lstStyle/>
            <a:p>
              <a:pPr algn="ctr">
                <a:lnSpc>
                  <a:spcPts val="2659"/>
                </a:lnSpc>
              </a:pPr>
              <a:endParaRPr/>
            </a:p>
          </p:txBody>
        </p:sp>
      </p:grpSp>
      <p:sp>
        <p:nvSpPr>
          <p:cNvPr id="19" name="TextBox 19"/>
          <p:cNvSpPr txBox="1"/>
          <p:nvPr/>
        </p:nvSpPr>
        <p:spPr>
          <a:xfrm>
            <a:off x="928630" y="1571600"/>
            <a:ext cx="7671370" cy="750783"/>
          </a:xfrm>
          <a:prstGeom prst="rect">
            <a:avLst/>
          </a:prstGeom>
        </p:spPr>
        <p:txBody>
          <a:bodyPr lIns="0" tIns="0" rIns="0" bIns="0" rtlCol="0" anchor="t">
            <a:spAutoFit/>
          </a:bodyPr>
          <a:lstStyle/>
          <a:p>
            <a:pPr algn="l">
              <a:lnSpc>
                <a:spcPts val="6323"/>
              </a:lnSpc>
              <a:spcBef>
                <a:spcPct val="0"/>
              </a:spcBef>
            </a:pPr>
            <a:r>
              <a:rPr lang="en-US" sz="4517" spc="727" dirty="0">
                <a:solidFill>
                  <a:srgbClr val="FFFFFF"/>
                </a:solidFill>
                <a:latin typeface="Arial" pitchFamily="34" charset="0"/>
                <a:ea typeface="Roboto Bold"/>
                <a:cs typeface="Arial" pitchFamily="34" charset="0"/>
                <a:sym typeface="Roboto Bold"/>
              </a:rPr>
              <a:t>ELEMENTOS DO IE</a:t>
            </a:r>
          </a:p>
        </p:txBody>
      </p:sp>
    </p:spTree>
    <p:extLst>
      <p:ext uri="{BB962C8B-B14F-4D97-AF65-F5344CB8AC3E}">
        <p14:creationId xmlns:p14="http://schemas.microsoft.com/office/powerpoint/2010/main" val="32936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4D8C7E5D-9694-3592-66E9-B81AD8BE479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7B222D2-68E0-09C8-5643-1E51D0AC25C8}"/>
              </a:ext>
            </a:extLst>
          </p:cNvPr>
          <p:cNvSpPr txBox="1"/>
          <p:nvPr/>
        </p:nvSpPr>
        <p:spPr>
          <a:xfrm>
            <a:off x="785160" y="3701334"/>
            <a:ext cx="16583675" cy="3231654"/>
          </a:xfrm>
          <a:prstGeom prst="rect">
            <a:avLst/>
          </a:prstGeom>
        </p:spPr>
        <p:txBody>
          <a:bodyPr wrap="square" lIns="0" tIns="0" rIns="0" bIns="0" rtlCol="0" anchor="t">
            <a:spAutoFit/>
          </a:bodyPr>
          <a:lstStyle/>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O </a:t>
            </a:r>
            <a:r>
              <a:rPr lang="pt-BR" sz="3000" dirty="0" err="1">
                <a:solidFill>
                  <a:srgbClr val="FFFFFF"/>
                </a:solidFill>
                <a:latin typeface="Arial" pitchFamily="34" charset="0"/>
                <a:ea typeface="Open Sans" panose="020B0606030504020204" pitchFamily="34" charset="0"/>
                <a:cs typeface="Arial" pitchFamily="34" charset="0"/>
                <a:sym typeface="Arial"/>
              </a:rPr>
              <a:t>IE</a:t>
            </a:r>
            <a:r>
              <a:rPr lang="pt-BR" sz="3000" dirty="0">
                <a:solidFill>
                  <a:srgbClr val="FFFFFF"/>
                </a:solidFill>
                <a:latin typeface="Arial" pitchFamily="34" charset="0"/>
                <a:ea typeface="Open Sans" panose="020B0606030504020204" pitchFamily="34" charset="0"/>
                <a:cs typeface="Arial" pitchFamily="34" charset="0"/>
                <a:sym typeface="Arial"/>
              </a:rPr>
              <a:t> é uma avaliação independente do candidato a Instrutor e representa um marco em sua formação. Ele estabelece consistência em todo o mundo.</a:t>
            </a:r>
          </a:p>
          <a:p>
            <a:pPr marL="457200" indent="-457200">
              <a:lnSpc>
                <a:spcPct val="150000"/>
              </a:lnSpc>
              <a:buFont typeface="Arial" panose="020B0604020202020204" pitchFamily="34" charset="0"/>
              <a:buChar char="•"/>
            </a:pPr>
            <a:endParaRPr lang="en-US" sz="1000" dirty="0">
              <a:solidFill>
                <a:srgbClr val="FFFFFF"/>
              </a:solidFill>
              <a:latin typeface="Arial" pitchFamily="34" charset="0"/>
              <a:ea typeface="Open Sans" panose="020B0606030504020204" pitchFamily="34" charset="0"/>
              <a:cs typeface="Arial" pitchFamily="34" charset="0"/>
              <a:sym typeface="Arial"/>
            </a:endParaRP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O </a:t>
            </a:r>
            <a:r>
              <a:rPr lang="pt-BR" sz="3000" dirty="0" err="1">
                <a:solidFill>
                  <a:srgbClr val="FFFFFF"/>
                </a:solidFill>
                <a:latin typeface="Arial" pitchFamily="34" charset="0"/>
                <a:ea typeface="Open Sans" panose="020B0606030504020204" pitchFamily="34" charset="0"/>
                <a:cs typeface="Arial" pitchFamily="34" charset="0"/>
                <a:sym typeface="Arial"/>
              </a:rPr>
              <a:t>IE</a:t>
            </a:r>
            <a:r>
              <a:rPr lang="pt-BR" sz="3000" dirty="0">
                <a:solidFill>
                  <a:srgbClr val="FFFFFF"/>
                </a:solidFill>
                <a:latin typeface="Arial" pitchFamily="34" charset="0"/>
                <a:ea typeface="Open Sans" panose="020B0606030504020204" pitchFamily="34" charset="0"/>
                <a:cs typeface="Arial" pitchFamily="34" charset="0"/>
                <a:sym typeface="Arial"/>
              </a:rPr>
              <a:t> avalia a transferência de conhecimento e habilidades no </a:t>
            </a:r>
            <a:r>
              <a:rPr lang="pt-BR" sz="3000" dirty="0" err="1">
                <a:solidFill>
                  <a:srgbClr val="FFFFFF"/>
                </a:solidFill>
                <a:latin typeface="Arial" pitchFamily="34" charset="0"/>
                <a:ea typeface="Open Sans" panose="020B0606030504020204" pitchFamily="34" charset="0"/>
                <a:cs typeface="Arial" pitchFamily="34" charset="0"/>
                <a:sym typeface="Arial"/>
              </a:rPr>
              <a:t>IDP</a:t>
            </a:r>
            <a:r>
              <a:rPr lang="pt-BR" sz="3000" dirty="0">
                <a:solidFill>
                  <a:srgbClr val="FFFFFF"/>
                </a:solidFill>
                <a:latin typeface="Arial" pitchFamily="34" charset="0"/>
                <a:ea typeface="Open Sans" panose="020B0606030504020204" pitchFamily="34" charset="0"/>
                <a:cs typeface="Arial" pitchFamily="34" charset="0"/>
                <a:sym typeface="Arial"/>
              </a:rPr>
              <a:t>.</a:t>
            </a:r>
          </a:p>
          <a:p>
            <a:pPr marL="457200" indent="-457200">
              <a:lnSpc>
                <a:spcPct val="150000"/>
              </a:lnSpc>
              <a:buFont typeface="Arial" panose="020B0604020202020204" pitchFamily="34" charset="0"/>
              <a:buChar char="•"/>
            </a:pPr>
            <a:endParaRPr lang="en-US" sz="1000" dirty="0">
              <a:solidFill>
                <a:srgbClr val="FFFFFF"/>
              </a:solidFill>
              <a:latin typeface="Arial" pitchFamily="34" charset="0"/>
              <a:ea typeface="Open Sans" panose="020B0606030504020204" pitchFamily="34" charset="0"/>
              <a:cs typeface="Arial" pitchFamily="34" charset="0"/>
              <a:sym typeface="Arial"/>
            </a:endParaRP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Ele também fornece uma avaliação de qualidade dos Instrutores de Treinamento </a:t>
            </a:r>
            <a:r>
              <a:rPr lang="pt-BR" sz="3000" dirty="0" err="1">
                <a:solidFill>
                  <a:srgbClr val="FFFFFF"/>
                </a:solidFill>
                <a:latin typeface="Arial" pitchFamily="34" charset="0"/>
                <a:ea typeface="Open Sans" panose="020B0606030504020204" pitchFamily="34" charset="0"/>
                <a:cs typeface="Arial" pitchFamily="34" charset="0"/>
                <a:sym typeface="Arial"/>
              </a:rPr>
              <a:t>RAID</a:t>
            </a:r>
            <a:r>
              <a:rPr lang="pt-BR" sz="3000" dirty="0">
                <a:solidFill>
                  <a:srgbClr val="FFFFFF"/>
                </a:solidFill>
                <a:latin typeface="Arial" pitchFamily="34" charset="0"/>
                <a:ea typeface="Open Sans" panose="020B0606030504020204" pitchFamily="34" charset="0"/>
                <a:cs typeface="Arial" pitchFamily="34" charset="0"/>
                <a:sym typeface="Arial"/>
              </a:rPr>
              <a:t>.</a:t>
            </a:r>
            <a:endParaRPr lang="en-US" sz="2300" dirty="0">
              <a:solidFill>
                <a:srgbClr val="FFFFFF"/>
              </a:solidFill>
              <a:latin typeface="Arial" pitchFamily="34" charset="0"/>
              <a:ea typeface="Open Sans" panose="020B0606030504020204" pitchFamily="34" charset="0"/>
              <a:cs typeface="Arial" pitchFamily="34" charset="0"/>
              <a:sym typeface="Arial"/>
            </a:endParaRPr>
          </a:p>
        </p:txBody>
      </p:sp>
      <p:grpSp>
        <p:nvGrpSpPr>
          <p:cNvPr id="3" name="Group 3">
            <a:extLst>
              <a:ext uri="{FF2B5EF4-FFF2-40B4-BE49-F238E27FC236}">
                <a16:creationId xmlns:a16="http://schemas.microsoft.com/office/drawing/2014/main" id="{DDE8E004-2830-C115-F7C1-93E3B56FC7E3}"/>
              </a:ext>
            </a:extLst>
          </p:cNvPr>
          <p:cNvGrpSpPr/>
          <p:nvPr/>
        </p:nvGrpSpPr>
        <p:grpSpPr>
          <a:xfrm>
            <a:off x="17259300" y="4316308"/>
            <a:ext cx="1654384" cy="1654384"/>
            <a:chOff x="0" y="0"/>
            <a:chExt cx="6350000" cy="6350000"/>
          </a:xfrm>
        </p:grpSpPr>
        <p:sp>
          <p:nvSpPr>
            <p:cNvPr id="4" name="Freeform 4">
              <a:extLst>
                <a:ext uri="{FF2B5EF4-FFF2-40B4-BE49-F238E27FC236}">
                  <a16:creationId xmlns:a16="http://schemas.microsoft.com/office/drawing/2014/main" id="{BB7D2856-3FCF-C8C5-354F-1EA167564891}"/>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5" name="Group 5">
            <a:extLst>
              <a:ext uri="{FF2B5EF4-FFF2-40B4-BE49-F238E27FC236}">
                <a16:creationId xmlns:a16="http://schemas.microsoft.com/office/drawing/2014/main" id="{849337CE-274F-9149-C5F7-65FD152A2BE1}"/>
              </a:ext>
            </a:extLst>
          </p:cNvPr>
          <p:cNvGrpSpPr>
            <a:grpSpLocks noChangeAspect="1"/>
          </p:cNvGrpSpPr>
          <p:nvPr/>
        </p:nvGrpSpPr>
        <p:grpSpPr>
          <a:xfrm>
            <a:off x="9489767" y="7048500"/>
            <a:ext cx="8632616" cy="8632616"/>
            <a:chOff x="0" y="0"/>
            <a:chExt cx="6350000" cy="6350000"/>
          </a:xfrm>
        </p:grpSpPr>
        <p:sp>
          <p:nvSpPr>
            <p:cNvPr id="6" name="Freeform 6">
              <a:extLst>
                <a:ext uri="{FF2B5EF4-FFF2-40B4-BE49-F238E27FC236}">
                  <a16:creationId xmlns:a16="http://schemas.microsoft.com/office/drawing/2014/main" id="{F0E93792-BCCE-1E89-C8D1-CC2800E8AFEE}"/>
                </a:ext>
              </a:extLst>
            </p:cNvPr>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2"/>
              <a:stretch>
                <a:fillRect l="-16369" r="-16369"/>
              </a:stretch>
            </a:blipFill>
          </p:spPr>
          <p:txBody>
            <a:bodyPr/>
            <a:lstStyle/>
            <a:p>
              <a:endParaRPr lang="en-ZA"/>
            </a:p>
          </p:txBody>
        </p:sp>
        <p:sp>
          <p:nvSpPr>
            <p:cNvPr id="7" name="Freeform 7">
              <a:extLst>
                <a:ext uri="{FF2B5EF4-FFF2-40B4-BE49-F238E27FC236}">
                  <a16:creationId xmlns:a16="http://schemas.microsoft.com/office/drawing/2014/main" id="{0F9F8375-4955-8C86-D382-F009E100B602}"/>
                </a:ext>
              </a:extLst>
            </p:cNvPr>
            <p:cNvSpPr/>
            <p:nvPr/>
          </p:nvSpPr>
          <p:spPr>
            <a:xfrm>
              <a:off x="0" y="3175000"/>
              <a:ext cx="6350000" cy="3175000"/>
            </a:xfrm>
            <a:custGeom>
              <a:avLst/>
              <a:gdLst/>
              <a:ahLst/>
              <a:cxnLst/>
              <a:rect l="l" t="t" r="r" b="b"/>
              <a:pathLst>
                <a:path w="6350000" h="3175000">
                  <a:moveTo>
                    <a:pt x="3175000" y="3175000"/>
                  </a:moveTo>
                  <a:cubicBezTo>
                    <a:pt x="4928870" y="3175000"/>
                    <a:pt x="6350000" y="1753870"/>
                    <a:pt x="6350000" y="0"/>
                  </a:cubicBezTo>
                  <a:lnTo>
                    <a:pt x="0" y="0"/>
                  </a:lnTo>
                  <a:cubicBezTo>
                    <a:pt x="0" y="1753870"/>
                    <a:pt x="1421130" y="3175000"/>
                    <a:pt x="3175000" y="3175000"/>
                  </a:cubicBezTo>
                  <a:close/>
                </a:path>
              </a:pathLst>
            </a:custGeom>
            <a:solidFill>
              <a:srgbClr val="00A14B"/>
            </a:solidFill>
          </p:spPr>
          <p:txBody>
            <a:bodyPr/>
            <a:lstStyle/>
            <a:p>
              <a:endParaRPr lang="en-ZA"/>
            </a:p>
          </p:txBody>
        </p:sp>
      </p:grpSp>
      <p:grpSp>
        <p:nvGrpSpPr>
          <p:cNvPr id="8" name="Group 8">
            <a:extLst>
              <a:ext uri="{FF2B5EF4-FFF2-40B4-BE49-F238E27FC236}">
                <a16:creationId xmlns:a16="http://schemas.microsoft.com/office/drawing/2014/main" id="{833FDAFC-7282-E9D2-A9D4-E050C95BDE0C}"/>
              </a:ext>
            </a:extLst>
          </p:cNvPr>
          <p:cNvGrpSpPr>
            <a:grpSpLocks noChangeAspect="1"/>
          </p:cNvGrpSpPr>
          <p:nvPr/>
        </p:nvGrpSpPr>
        <p:grpSpPr>
          <a:xfrm>
            <a:off x="9832755" y="-4148214"/>
            <a:ext cx="7642329" cy="7642329"/>
            <a:chOff x="0" y="0"/>
            <a:chExt cx="6350000" cy="6350000"/>
          </a:xfrm>
        </p:grpSpPr>
        <p:sp>
          <p:nvSpPr>
            <p:cNvPr id="9" name="Freeform 9">
              <a:extLst>
                <a:ext uri="{FF2B5EF4-FFF2-40B4-BE49-F238E27FC236}">
                  <a16:creationId xmlns:a16="http://schemas.microsoft.com/office/drawing/2014/main" id="{E523C747-E82F-1A39-FD12-4198F3404F8B}"/>
                </a:ext>
              </a:extLst>
            </p:cNvPr>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3"/>
              <a:stretch>
                <a:fillRect l="-119669" r="-73253" b="-65305"/>
              </a:stretch>
            </a:blipFill>
          </p:spPr>
          <p:txBody>
            <a:bodyPr/>
            <a:lstStyle/>
            <a:p>
              <a:endParaRPr lang="en-ZA"/>
            </a:p>
          </p:txBody>
        </p:sp>
        <p:sp>
          <p:nvSpPr>
            <p:cNvPr id="10" name="Freeform 10">
              <a:extLst>
                <a:ext uri="{FF2B5EF4-FFF2-40B4-BE49-F238E27FC236}">
                  <a16:creationId xmlns:a16="http://schemas.microsoft.com/office/drawing/2014/main" id="{E2F64B85-766D-9A67-C261-A47E24E57CF2}"/>
                </a:ext>
              </a:extLst>
            </p:cNvPr>
            <p:cNvSpPr/>
            <p:nvPr/>
          </p:nvSpPr>
          <p:spPr>
            <a:xfrm>
              <a:off x="0" y="0"/>
              <a:ext cx="6350000" cy="3175000"/>
            </a:xfrm>
            <a:custGeom>
              <a:avLst/>
              <a:gdLst/>
              <a:ahLst/>
              <a:cxnLst/>
              <a:rect l="l" t="t" r="r" b="b"/>
              <a:pathLst>
                <a:path w="6350000" h="3175000">
                  <a:moveTo>
                    <a:pt x="3175000" y="0"/>
                  </a:moveTo>
                  <a:cubicBezTo>
                    <a:pt x="1421130" y="0"/>
                    <a:pt x="0" y="1421130"/>
                    <a:pt x="0" y="3175000"/>
                  </a:cubicBezTo>
                  <a:lnTo>
                    <a:pt x="6350000" y="3175000"/>
                  </a:lnTo>
                  <a:cubicBezTo>
                    <a:pt x="6350000" y="1421130"/>
                    <a:pt x="4928870" y="0"/>
                    <a:pt x="3175000" y="0"/>
                  </a:cubicBezTo>
                  <a:close/>
                </a:path>
              </a:pathLst>
            </a:custGeom>
            <a:solidFill>
              <a:srgbClr val="EE2A7B"/>
            </a:solidFill>
          </p:spPr>
          <p:txBody>
            <a:bodyPr/>
            <a:lstStyle/>
            <a:p>
              <a:endParaRPr lang="en-ZA"/>
            </a:p>
          </p:txBody>
        </p:sp>
      </p:grpSp>
      <p:grpSp>
        <p:nvGrpSpPr>
          <p:cNvPr id="11" name="Group 11">
            <a:extLst>
              <a:ext uri="{FF2B5EF4-FFF2-40B4-BE49-F238E27FC236}">
                <a16:creationId xmlns:a16="http://schemas.microsoft.com/office/drawing/2014/main" id="{6AEBDF82-A7CB-F9B8-893D-0CB9A5E6ABB3}"/>
              </a:ext>
            </a:extLst>
          </p:cNvPr>
          <p:cNvGrpSpPr/>
          <p:nvPr/>
        </p:nvGrpSpPr>
        <p:grpSpPr>
          <a:xfrm>
            <a:off x="8936402" y="8700090"/>
            <a:ext cx="764385" cy="764385"/>
            <a:chOff x="0" y="0"/>
            <a:chExt cx="6350000" cy="6350000"/>
          </a:xfrm>
        </p:grpSpPr>
        <p:sp>
          <p:nvSpPr>
            <p:cNvPr id="12" name="Freeform 12">
              <a:extLst>
                <a:ext uri="{FF2B5EF4-FFF2-40B4-BE49-F238E27FC236}">
                  <a16:creationId xmlns:a16="http://schemas.microsoft.com/office/drawing/2014/main" id="{20A2766F-EE98-7784-7EF5-5CBB6F3A0C6E}"/>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13" name="Group 13">
            <a:extLst>
              <a:ext uri="{FF2B5EF4-FFF2-40B4-BE49-F238E27FC236}">
                <a16:creationId xmlns:a16="http://schemas.microsoft.com/office/drawing/2014/main" id="{6BFCC733-BD73-C210-E7D5-E3E80EDD22FD}"/>
              </a:ext>
            </a:extLst>
          </p:cNvPr>
          <p:cNvGrpSpPr/>
          <p:nvPr/>
        </p:nvGrpSpPr>
        <p:grpSpPr>
          <a:xfrm>
            <a:off x="9865412" y="1709092"/>
            <a:ext cx="1015659" cy="1015659"/>
            <a:chOff x="0" y="0"/>
            <a:chExt cx="6350000" cy="6350000"/>
          </a:xfrm>
        </p:grpSpPr>
        <p:sp>
          <p:nvSpPr>
            <p:cNvPr id="14" name="Freeform 14">
              <a:extLst>
                <a:ext uri="{FF2B5EF4-FFF2-40B4-BE49-F238E27FC236}">
                  <a16:creationId xmlns:a16="http://schemas.microsoft.com/office/drawing/2014/main" id="{E2C088B4-F45B-EF4D-33C2-CE7976E09B3B}"/>
                </a:ext>
              </a:extLst>
            </p:cNvPr>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D6022"/>
            </a:solidFill>
          </p:spPr>
          <p:txBody>
            <a:bodyPr/>
            <a:lstStyle/>
            <a:p>
              <a:endParaRPr lang="en-ZA"/>
            </a:p>
          </p:txBody>
        </p:sp>
      </p:grpSp>
      <p:sp>
        <p:nvSpPr>
          <p:cNvPr id="15" name="Freeform 15">
            <a:extLst>
              <a:ext uri="{FF2B5EF4-FFF2-40B4-BE49-F238E27FC236}">
                <a16:creationId xmlns:a16="http://schemas.microsoft.com/office/drawing/2014/main" id="{7C0BE2D3-D63F-951D-5981-AA4918526E84}"/>
              </a:ext>
            </a:extLst>
          </p:cNvPr>
          <p:cNvSpPr/>
          <p:nvPr/>
        </p:nvSpPr>
        <p:spPr>
          <a:xfrm>
            <a:off x="372892" y="8837002"/>
            <a:ext cx="3664152" cy="1005319"/>
          </a:xfrm>
          <a:custGeom>
            <a:avLst/>
            <a:gdLst/>
            <a:ahLst/>
            <a:cxnLst/>
            <a:rect l="l" t="t" r="r" b="b"/>
            <a:pathLst>
              <a:path w="3664152" h="1005319">
                <a:moveTo>
                  <a:pt x="0" y="0"/>
                </a:moveTo>
                <a:lnTo>
                  <a:pt x="3664152" y="0"/>
                </a:lnTo>
                <a:lnTo>
                  <a:pt x="3664152" y="1005319"/>
                </a:lnTo>
                <a:lnTo>
                  <a:pt x="0" y="1005319"/>
                </a:lnTo>
                <a:lnTo>
                  <a:pt x="0" y="0"/>
                </a:lnTo>
                <a:close/>
              </a:path>
            </a:pathLst>
          </a:custGeom>
          <a:blipFill>
            <a:blip r:embed="rId4" cstate="print"/>
            <a:stretch>
              <a:fillRect l="-9948" t="-47146" b="-15820"/>
            </a:stretch>
          </a:blipFill>
        </p:spPr>
        <p:txBody>
          <a:bodyPr/>
          <a:lstStyle/>
          <a:p>
            <a:endParaRPr lang="en-ZA"/>
          </a:p>
        </p:txBody>
      </p:sp>
      <p:grpSp>
        <p:nvGrpSpPr>
          <p:cNvPr id="16" name="Group 16">
            <a:extLst>
              <a:ext uri="{FF2B5EF4-FFF2-40B4-BE49-F238E27FC236}">
                <a16:creationId xmlns:a16="http://schemas.microsoft.com/office/drawing/2014/main" id="{F62FA290-5695-0CFC-CE7E-2AA451A06CCB}"/>
              </a:ext>
            </a:extLst>
          </p:cNvPr>
          <p:cNvGrpSpPr/>
          <p:nvPr/>
        </p:nvGrpSpPr>
        <p:grpSpPr>
          <a:xfrm>
            <a:off x="-903317" y="927762"/>
            <a:ext cx="10047317" cy="2014578"/>
            <a:chOff x="0" y="0"/>
            <a:chExt cx="2646207" cy="614389"/>
          </a:xfrm>
        </p:grpSpPr>
        <p:sp>
          <p:nvSpPr>
            <p:cNvPr id="17" name="Freeform 17">
              <a:extLst>
                <a:ext uri="{FF2B5EF4-FFF2-40B4-BE49-F238E27FC236}">
                  <a16:creationId xmlns:a16="http://schemas.microsoft.com/office/drawing/2014/main" id="{DCCA8DD3-95D5-713C-2ACE-D908FEAE1A7A}"/>
                </a:ext>
              </a:extLst>
            </p:cNvPr>
            <p:cNvSpPr/>
            <p:nvPr/>
          </p:nvSpPr>
          <p:spPr>
            <a:xfrm>
              <a:off x="0" y="0"/>
              <a:ext cx="2646207" cy="614389"/>
            </a:xfrm>
            <a:custGeom>
              <a:avLst/>
              <a:gdLst/>
              <a:ahLst/>
              <a:cxnLst/>
              <a:rect l="l" t="t" r="r" b="b"/>
              <a:pathLst>
                <a:path w="2646207" h="614389">
                  <a:moveTo>
                    <a:pt x="0" y="0"/>
                  </a:moveTo>
                  <a:lnTo>
                    <a:pt x="2646207" y="0"/>
                  </a:lnTo>
                  <a:lnTo>
                    <a:pt x="2646207" y="614389"/>
                  </a:lnTo>
                  <a:lnTo>
                    <a:pt x="0" y="614389"/>
                  </a:lnTo>
                  <a:close/>
                </a:path>
              </a:pathLst>
            </a:custGeom>
            <a:solidFill>
              <a:srgbClr val="0EA2DD"/>
            </a:solidFill>
          </p:spPr>
          <p:txBody>
            <a:bodyPr/>
            <a:lstStyle/>
            <a:p>
              <a:endParaRPr lang="en-ZA"/>
            </a:p>
          </p:txBody>
        </p:sp>
        <p:sp>
          <p:nvSpPr>
            <p:cNvPr id="18" name="TextBox 18">
              <a:extLst>
                <a:ext uri="{FF2B5EF4-FFF2-40B4-BE49-F238E27FC236}">
                  <a16:creationId xmlns:a16="http://schemas.microsoft.com/office/drawing/2014/main" id="{51A16367-8D7E-5087-BBE1-1A6B1D987828}"/>
                </a:ext>
              </a:extLst>
            </p:cNvPr>
            <p:cNvSpPr txBox="1"/>
            <p:nvPr/>
          </p:nvSpPr>
          <p:spPr>
            <a:xfrm>
              <a:off x="0" y="-47625"/>
              <a:ext cx="2646207" cy="662014"/>
            </a:xfrm>
            <a:prstGeom prst="rect">
              <a:avLst/>
            </a:prstGeom>
          </p:spPr>
          <p:txBody>
            <a:bodyPr lIns="50800" tIns="50800" rIns="50800" bIns="50800" rtlCol="0" anchor="ctr"/>
            <a:lstStyle/>
            <a:p>
              <a:pPr algn="ctr">
                <a:lnSpc>
                  <a:spcPts val="2659"/>
                </a:lnSpc>
              </a:pPr>
              <a:endParaRPr/>
            </a:p>
          </p:txBody>
        </p:sp>
      </p:grpSp>
      <p:sp>
        <p:nvSpPr>
          <p:cNvPr id="19" name="TextBox 19">
            <a:extLst>
              <a:ext uri="{FF2B5EF4-FFF2-40B4-BE49-F238E27FC236}">
                <a16:creationId xmlns:a16="http://schemas.microsoft.com/office/drawing/2014/main" id="{DDF6707A-0B4A-4882-519B-0CFFA8A7C0E1}"/>
              </a:ext>
            </a:extLst>
          </p:cNvPr>
          <p:cNvSpPr txBox="1"/>
          <p:nvPr/>
        </p:nvSpPr>
        <p:spPr>
          <a:xfrm>
            <a:off x="1142944" y="1571600"/>
            <a:ext cx="7671370" cy="750783"/>
          </a:xfrm>
          <a:prstGeom prst="rect">
            <a:avLst/>
          </a:prstGeom>
        </p:spPr>
        <p:txBody>
          <a:bodyPr lIns="0" tIns="0" rIns="0" bIns="0" rtlCol="0" anchor="t">
            <a:spAutoFit/>
          </a:bodyPr>
          <a:lstStyle/>
          <a:p>
            <a:pPr>
              <a:lnSpc>
                <a:spcPts val="6323"/>
              </a:lnSpc>
              <a:spcBef>
                <a:spcPct val="0"/>
              </a:spcBef>
            </a:pPr>
            <a:r>
              <a:rPr lang="en-US" sz="4517" spc="727" dirty="0" err="1">
                <a:solidFill>
                  <a:srgbClr val="FFFFFF"/>
                </a:solidFill>
                <a:latin typeface="Arial" pitchFamily="34" charset="0"/>
                <a:ea typeface="Roboto Bold"/>
                <a:cs typeface="Arial" pitchFamily="34" charset="0"/>
                <a:sym typeface="Roboto Bold"/>
              </a:rPr>
              <a:t>OBJETIVO</a:t>
            </a:r>
            <a:r>
              <a:rPr lang="en-US" sz="4517" spc="727" dirty="0">
                <a:solidFill>
                  <a:srgbClr val="FFFFFF"/>
                </a:solidFill>
                <a:latin typeface="Arial" pitchFamily="34" charset="0"/>
                <a:ea typeface="Roboto Bold"/>
                <a:cs typeface="Arial" pitchFamily="34" charset="0"/>
                <a:sym typeface="Roboto Bold"/>
              </a:rPr>
              <a:t> DO IE</a:t>
            </a:r>
          </a:p>
        </p:txBody>
      </p:sp>
    </p:spTree>
    <p:extLst>
      <p:ext uri="{BB962C8B-B14F-4D97-AF65-F5344CB8AC3E}">
        <p14:creationId xmlns:p14="http://schemas.microsoft.com/office/powerpoint/2010/main" val="414081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Box 2"/>
          <p:cNvSpPr txBox="1"/>
          <p:nvPr/>
        </p:nvSpPr>
        <p:spPr>
          <a:xfrm>
            <a:off x="719577" y="3795642"/>
            <a:ext cx="16583675" cy="2684389"/>
          </a:xfrm>
          <a:prstGeom prst="rect">
            <a:avLst/>
          </a:prstGeom>
        </p:spPr>
        <p:txBody>
          <a:bodyPr wrap="square" lIns="0" tIns="0" rIns="0" bIns="0" rtlCol="0" anchor="t">
            <a:spAutoFit/>
          </a:bodyPr>
          <a:lstStyle/>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O </a:t>
            </a:r>
            <a:r>
              <a:rPr lang="pt-BR" sz="3000" dirty="0" err="1">
                <a:solidFill>
                  <a:srgbClr val="FFFFFF"/>
                </a:solidFill>
                <a:latin typeface="Arial" pitchFamily="34" charset="0"/>
                <a:ea typeface="Open Sans" panose="020B0606030504020204" pitchFamily="34" charset="0"/>
                <a:cs typeface="Arial" pitchFamily="34" charset="0"/>
                <a:sym typeface="Arial"/>
              </a:rPr>
              <a:t>RAID</a:t>
            </a:r>
            <a:r>
              <a:rPr lang="pt-BR" sz="3000" dirty="0">
                <a:solidFill>
                  <a:srgbClr val="FFFFFF"/>
                </a:solidFill>
                <a:latin typeface="Arial" pitchFamily="34" charset="0"/>
                <a:ea typeface="Open Sans" panose="020B0606030504020204" pitchFamily="34" charset="0"/>
                <a:cs typeface="Arial" pitchFamily="34" charset="0"/>
                <a:sym typeface="Arial"/>
              </a:rPr>
              <a:t> </a:t>
            </a:r>
            <a:r>
              <a:rPr lang="pt-BR" sz="3000" dirty="0" err="1">
                <a:solidFill>
                  <a:srgbClr val="FFFFFF"/>
                </a:solidFill>
                <a:latin typeface="Arial" pitchFamily="34" charset="0"/>
                <a:ea typeface="Open Sans" panose="020B0606030504020204" pitchFamily="34" charset="0"/>
                <a:cs typeface="Arial" pitchFamily="34" charset="0"/>
                <a:sym typeface="Arial"/>
              </a:rPr>
              <a:t>IE</a:t>
            </a:r>
            <a:r>
              <a:rPr lang="pt-BR" sz="3000" dirty="0">
                <a:solidFill>
                  <a:srgbClr val="FFFFFF"/>
                </a:solidFill>
                <a:latin typeface="Arial" pitchFamily="34" charset="0"/>
                <a:ea typeface="Open Sans" panose="020B0606030504020204" pitchFamily="34" charset="0"/>
                <a:cs typeface="Arial" pitchFamily="34" charset="0"/>
                <a:sym typeface="Arial"/>
              </a:rPr>
              <a:t> é um programa modular. Caso um candidato seja reprovado em um ou mais módulos, ele poderá repetir apenas as seções em que foi reprovado, em um </a:t>
            </a:r>
            <a:r>
              <a:rPr lang="pt-BR" sz="3000" dirty="0" err="1">
                <a:solidFill>
                  <a:srgbClr val="FFFFFF"/>
                </a:solidFill>
                <a:latin typeface="Arial" pitchFamily="34" charset="0"/>
                <a:ea typeface="Open Sans" panose="020B0606030504020204" pitchFamily="34" charset="0"/>
                <a:cs typeface="Arial" pitchFamily="34" charset="0"/>
                <a:sym typeface="Arial"/>
              </a:rPr>
              <a:t>IE</a:t>
            </a:r>
            <a:r>
              <a:rPr lang="pt-BR" sz="3000" dirty="0">
                <a:solidFill>
                  <a:srgbClr val="FFFFFF"/>
                </a:solidFill>
                <a:latin typeface="Arial" pitchFamily="34" charset="0"/>
                <a:ea typeface="Open Sans" panose="020B0606030504020204" pitchFamily="34" charset="0"/>
                <a:cs typeface="Arial" pitchFamily="34" charset="0"/>
                <a:sym typeface="Arial"/>
              </a:rPr>
              <a:t> </a:t>
            </a:r>
            <a:r>
              <a:rPr lang="pt-BR" sz="3000" dirty="0" err="1">
                <a:solidFill>
                  <a:srgbClr val="FFFFFF"/>
                </a:solidFill>
                <a:latin typeface="Arial" pitchFamily="34" charset="0"/>
                <a:ea typeface="Open Sans" panose="020B0606030504020204" pitchFamily="34" charset="0"/>
                <a:cs typeface="Arial" pitchFamily="34" charset="0"/>
                <a:sym typeface="Arial"/>
              </a:rPr>
              <a:t>subsequente</a:t>
            </a:r>
            <a:r>
              <a:rPr lang="pt-BR" sz="3000" dirty="0">
                <a:solidFill>
                  <a:srgbClr val="FFFFFF"/>
                </a:solidFill>
                <a:latin typeface="Arial" pitchFamily="34" charset="0"/>
                <a:ea typeface="Open Sans" panose="020B0606030504020204" pitchFamily="34" charset="0"/>
                <a:cs typeface="Arial" pitchFamily="34" charset="0"/>
                <a:sym typeface="Arial"/>
              </a:rPr>
              <a:t>.</a:t>
            </a:r>
            <a:endParaRPr lang="en-US" sz="1500" dirty="0">
              <a:solidFill>
                <a:srgbClr val="FFFFFF"/>
              </a:solidFill>
              <a:latin typeface="Arial" pitchFamily="34" charset="0"/>
              <a:ea typeface="Open Sans" panose="020B0606030504020204" pitchFamily="34" charset="0"/>
              <a:cs typeface="Arial" pitchFamily="34" charset="0"/>
              <a:sym typeface="Arial"/>
            </a:endParaRPr>
          </a:p>
          <a:p>
            <a:pPr marL="457200" indent="-457200">
              <a:lnSpc>
                <a:spcPct val="150000"/>
              </a:lnSpc>
              <a:buFont typeface="Arial" panose="020B0604020202020204" pitchFamily="34" charset="0"/>
              <a:buChar char="•"/>
            </a:pPr>
            <a:r>
              <a:rPr lang="pt-BR" sz="3000" dirty="0">
                <a:solidFill>
                  <a:srgbClr val="FFFFFF"/>
                </a:solidFill>
                <a:latin typeface="Arial" pitchFamily="34" charset="0"/>
                <a:ea typeface="Open Sans" panose="020B0606030504020204" pitchFamily="34" charset="0"/>
                <a:cs typeface="Arial" pitchFamily="34" charset="0"/>
                <a:sym typeface="Arial"/>
              </a:rPr>
              <a:t>Considerando isso, o candidato é incentivado a concluir todas as seções restantes do </a:t>
            </a:r>
            <a:r>
              <a:rPr lang="pt-BR" sz="3000" dirty="0" err="1">
                <a:solidFill>
                  <a:srgbClr val="FFFFFF"/>
                </a:solidFill>
                <a:latin typeface="Arial" pitchFamily="34" charset="0"/>
                <a:ea typeface="Open Sans" panose="020B0606030504020204" pitchFamily="34" charset="0"/>
                <a:cs typeface="Arial" pitchFamily="34" charset="0"/>
                <a:sym typeface="Arial"/>
              </a:rPr>
              <a:t>IE</a:t>
            </a:r>
            <a:r>
              <a:rPr lang="pt-BR" sz="3000" dirty="0">
                <a:solidFill>
                  <a:srgbClr val="FFFFFF"/>
                </a:solidFill>
                <a:latin typeface="Arial" pitchFamily="34" charset="0"/>
                <a:ea typeface="Open Sans" panose="020B0606030504020204" pitchFamily="34" charset="0"/>
                <a:cs typeface="Arial" pitchFamily="34" charset="0"/>
                <a:sym typeface="Arial"/>
              </a:rPr>
              <a:t> que está cursando.</a:t>
            </a:r>
            <a:endParaRPr lang="en-US" sz="2300" dirty="0">
              <a:solidFill>
                <a:srgbClr val="FFFFFF"/>
              </a:solidFill>
              <a:latin typeface="Arial" pitchFamily="34" charset="0"/>
              <a:ea typeface="Open Sans" panose="020B0606030504020204" pitchFamily="34" charset="0"/>
              <a:cs typeface="Arial" pitchFamily="34" charset="0"/>
              <a:sym typeface="Arial"/>
            </a:endParaRPr>
          </a:p>
        </p:txBody>
      </p:sp>
      <p:grpSp>
        <p:nvGrpSpPr>
          <p:cNvPr id="3" name="Group 3"/>
          <p:cNvGrpSpPr/>
          <p:nvPr/>
        </p:nvGrpSpPr>
        <p:grpSpPr>
          <a:xfrm>
            <a:off x="17259300" y="4316308"/>
            <a:ext cx="1654384" cy="1654384"/>
            <a:chOff x="0" y="0"/>
            <a:chExt cx="6350000" cy="6350000"/>
          </a:xfrm>
        </p:grpSpPr>
        <p:sp>
          <p:nvSpPr>
            <p:cNvPr id="4" name="Freeform 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5" name="Group 5"/>
          <p:cNvGrpSpPr>
            <a:grpSpLocks noChangeAspect="1"/>
          </p:cNvGrpSpPr>
          <p:nvPr/>
        </p:nvGrpSpPr>
        <p:grpSpPr>
          <a:xfrm>
            <a:off x="9489767" y="7048500"/>
            <a:ext cx="8632616" cy="8632616"/>
            <a:chOff x="0" y="0"/>
            <a:chExt cx="6350000" cy="6350000"/>
          </a:xfrm>
        </p:grpSpPr>
        <p:sp>
          <p:nvSpPr>
            <p:cNvPr id="6" name="Freeform 6"/>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2"/>
              <a:stretch>
                <a:fillRect l="-16369" r="-16369"/>
              </a:stretch>
            </a:blipFill>
          </p:spPr>
          <p:txBody>
            <a:bodyPr/>
            <a:lstStyle/>
            <a:p>
              <a:endParaRPr lang="en-ZA"/>
            </a:p>
          </p:txBody>
        </p:sp>
        <p:sp>
          <p:nvSpPr>
            <p:cNvPr id="7" name="Freeform 7"/>
            <p:cNvSpPr/>
            <p:nvPr/>
          </p:nvSpPr>
          <p:spPr>
            <a:xfrm>
              <a:off x="0" y="3175000"/>
              <a:ext cx="6350000" cy="3175000"/>
            </a:xfrm>
            <a:custGeom>
              <a:avLst/>
              <a:gdLst/>
              <a:ahLst/>
              <a:cxnLst/>
              <a:rect l="l" t="t" r="r" b="b"/>
              <a:pathLst>
                <a:path w="6350000" h="3175000">
                  <a:moveTo>
                    <a:pt x="3175000" y="3175000"/>
                  </a:moveTo>
                  <a:cubicBezTo>
                    <a:pt x="4928870" y="3175000"/>
                    <a:pt x="6350000" y="1753870"/>
                    <a:pt x="6350000" y="0"/>
                  </a:cubicBezTo>
                  <a:lnTo>
                    <a:pt x="0" y="0"/>
                  </a:lnTo>
                  <a:cubicBezTo>
                    <a:pt x="0" y="1753870"/>
                    <a:pt x="1421130" y="3175000"/>
                    <a:pt x="3175000" y="3175000"/>
                  </a:cubicBezTo>
                  <a:close/>
                </a:path>
              </a:pathLst>
            </a:custGeom>
            <a:solidFill>
              <a:srgbClr val="00A14B"/>
            </a:solidFill>
          </p:spPr>
          <p:txBody>
            <a:bodyPr/>
            <a:lstStyle/>
            <a:p>
              <a:endParaRPr lang="en-ZA"/>
            </a:p>
          </p:txBody>
        </p:sp>
      </p:grpSp>
      <p:grpSp>
        <p:nvGrpSpPr>
          <p:cNvPr id="8" name="Group 8"/>
          <p:cNvGrpSpPr>
            <a:grpSpLocks noChangeAspect="1"/>
          </p:cNvGrpSpPr>
          <p:nvPr/>
        </p:nvGrpSpPr>
        <p:grpSpPr>
          <a:xfrm>
            <a:off x="9832755" y="-4148214"/>
            <a:ext cx="7642329" cy="7642329"/>
            <a:chOff x="0" y="0"/>
            <a:chExt cx="6350000" cy="6350000"/>
          </a:xfrm>
        </p:grpSpPr>
        <p:sp>
          <p:nvSpPr>
            <p:cNvPr id="9" name="Freeform 9"/>
            <p:cNvSpPr/>
            <p:nvPr/>
          </p:nvSpPr>
          <p:spPr>
            <a:xfrm>
              <a:off x="-156812" y="-5088"/>
              <a:ext cx="6663624" cy="6360176"/>
            </a:xfrm>
            <a:custGeom>
              <a:avLst/>
              <a:gdLst/>
              <a:ahLst/>
              <a:cxnLst/>
              <a:rect l="l" t="t" r="r" b="b"/>
              <a:pathLst>
                <a:path w="6663624" h="6360176">
                  <a:moveTo>
                    <a:pt x="3331812" y="5088"/>
                  </a:moveTo>
                  <a:lnTo>
                    <a:pt x="3331812" y="5088"/>
                  </a:lnTo>
                  <a:cubicBezTo>
                    <a:pt x="2194111" y="0"/>
                    <a:pt x="1140649" y="604036"/>
                    <a:pt x="570324" y="1588475"/>
                  </a:cubicBezTo>
                  <a:cubicBezTo>
                    <a:pt x="0" y="2572913"/>
                    <a:pt x="0" y="3787263"/>
                    <a:pt x="570324" y="4771701"/>
                  </a:cubicBezTo>
                  <a:cubicBezTo>
                    <a:pt x="1140649" y="5756140"/>
                    <a:pt x="2194111" y="6360176"/>
                    <a:pt x="3331812" y="6355088"/>
                  </a:cubicBezTo>
                  <a:cubicBezTo>
                    <a:pt x="4469513" y="6360176"/>
                    <a:pt x="5522976" y="5756140"/>
                    <a:pt x="6093300" y="4771701"/>
                  </a:cubicBezTo>
                  <a:cubicBezTo>
                    <a:pt x="6663624" y="3787263"/>
                    <a:pt x="6663624" y="2572913"/>
                    <a:pt x="6093300" y="1588475"/>
                  </a:cubicBezTo>
                  <a:cubicBezTo>
                    <a:pt x="5522976" y="604036"/>
                    <a:pt x="4469513" y="0"/>
                    <a:pt x="3331812" y="5088"/>
                  </a:cubicBezTo>
                  <a:close/>
                </a:path>
              </a:pathLst>
            </a:custGeom>
            <a:blipFill>
              <a:blip r:embed="rId3"/>
              <a:stretch>
                <a:fillRect l="-119669" r="-73253" b="-65305"/>
              </a:stretch>
            </a:blipFill>
          </p:spPr>
          <p:txBody>
            <a:bodyPr/>
            <a:lstStyle/>
            <a:p>
              <a:endParaRPr lang="en-ZA"/>
            </a:p>
          </p:txBody>
        </p:sp>
        <p:sp>
          <p:nvSpPr>
            <p:cNvPr id="10" name="Freeform 10"/>
            <p:cNvSpPr/>
            <p:nvPr/>
          </p:nvSpPr>
          <p:spPr>
            <a:xfrm>
              <a:off x="0" y="0"/>
              <a:ext cx="6350000" cy="3175000"/>
            </a:xfrm>
            <a:custGeom>
              <a:avLst/>
              <a:gdLst/>
              <a:ahLst/>
              <a:cxnLst/>
              <a:rect l="l" t="t" r="r" b="b"/>
              <a:pathLst>
                <a:path w="6350000" h="3175000">
                  <a:moveTo>
                    <a:pt x="3175000" y="0"/>
                  </a:moveTo>
                  <a:cubicBezTo>
                    <a:pt x="1421130" y="0"/>
                    <a:pt x="0" y="1421130"/>
                    <a:pt x="0" y="3175000"/>
                  </a:cubicBezTo>
                  <a:lnTo>
                    <a:pt x="6350000" y="3175000"/>
                  </a:lnTo>
                  <a:cubicBezTo>
                    <a:pt x="6350000" y="1421130"/>
                    <a:pt x="4928870" y="0"/>
                    <a:pt x="3175000" y="0"/>
                  </a:cubicBezTo>
                  <a:close/>
                </a:path>
              </a:pathLst>
            </a:custGeom>
            <a:solidFill>
              <a:srgbClr val="EE2A7B"/>
            </a:solidFill>
          </p:spPr>
          <p:txBody>
            <a:bodyPr/>
            <a:lstStyle/>
            <a:p>
              <a:endParaRPr lang="en-ZA"/>
            </a:p>
          </p:txBody>
        </p:sp>
      </p:grpSp>
      <p:grpSp>
        <p:nvGrpSpPr>
          <p:cNvPr id="11" name="Group 11"/>
          <p:cNvGrpSpPr/>
          <p:nvPr/>
        </p:nvGrpSpPr>
        <p:grpSpPr>
          <a:xfrm>
            <a:off x="8936402" y="8700090"/>
            <a:ext cx="764385" cy="764385"/>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EA2DD"/>
            </a:solidFill>
          </p:spPr>
          <p:txBody>
            <a:bodyPr/>
            <a:lstStyle/>
            <a:p>
              <a:endParaRPr lang="en-ZA"/>
            </a:p>
          </p:txBody>
        </p:sp>
      </p:grpSp>
      <p:grpSp>
        <p:nvGrpSpPr>
          <p:cNvPr id="13" name="Group 13"/>
          <p:cNvGrpSpPr/>
          <p:nvPr/>
        </p:nvGrpSpPr>
        <p:grpSpPr>
          <a:xfrm>
            <a:off x="9865412" y="1709092"/>
            <a:ext cx="1015659" cy="1015659"/>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D6022"/>
            </a:solidFill>
          </p:spPr>
          <p:txBody>
            <a:bodyPr/>
            <a:lstStyle/>
            <a:p>
              <a:endParaRPr lang="en-ZA"/>
            </a:p>
          </p:txBody>
        </p:sp>
      </p:grpSp>
      <p:sp>
        <p:nvSpPr>
          <p:cNvPr id="15" name="Freeform 15"/>
          <p:cNvSpPr/>
          <p:nvPr/>
        </p:nvSpPr>
        <p:spPr>
          <a:xfrm>
            <a:off x="372892" y="8837002"/>
            <a:ext cx="3664152" cy="1005319"/>
          </a:xfrm>
          <a:custGeom>
            <a:avLst/>
            <a:gdLst/>
            <a:ahLst/>
            <a:cxnLst/>
            <a:rect l="l" t="t" r="r" b="b"/>
            <a:pathLst>
              <a:path w="3664152" h="1005319">
                <a:moveTo>
                  <a:pt x="0" y="0"/>
                </a:moveTo>
                <a:lnTo>
                  <a:pt x="3664152" y="0"/>
                </a:lnTo>
                <a:lnTo>
                  <a:pt x="3664152" y="1005319"/>
                </a:lnTo>
                <a:lnTo>
                  <a:pt x="0" y="1005319"/>
                </a:lnTo>
                <a:lnTo>
                  <a:pt x="0" y="0"/>
                </a:lnTo>
                <a:close/>
              </a:path>
            </a:pathLst>
          </a:custGeom>
          <a:blipFill>
            <a:blip r:embed="rId4" cstate="print"/>
            <a:stretch>
              <a:fillRect l="-9948" t="-47146" b="-15820"/>
            </a:stretch>
          </a:blipFill>
        </p:spPr>
        <p:txBody>
          <a:bodyPr/>
          <a:lstStyle/>
          <a:p>
            <a:endParaRPr lang="en-ZA"/>
          </a:p>
        </p:txBody>
      </p:sp>
      <p:grpSp>
        <p:nvGrpSpPr>
          <p:cNvPr id="16" name="Group 16"/>
          <p:cNvGrpSpPr/>
          <p:nvPr/>
        </p:nvGrpSpPr>
        <p:grpSpPr>
          <a:xfrm>
            <a:off x="-903317" y="927762"/>
            <a:ext cx="10047317" cy="2036074"/>
            <a:chOff x="0" y="0"/>
            <a:chExt cx="2646207" cy="614389"/>
          </a:xfrm>
        </p:grpSpPr>
        <p:sp>
          <p:nvSpPr>
            <p:cNvPr id="17" name="Freeform 17"/>
            <p:cNvSpPr/>
            <p:nvPr/>
          </p:nvSpPr>
          <p:spPr>
            <a:xfrm>
              <a:off x="0" y="0"/>
              <a:ext cx="2646207" cy="614389"/>
            </a:xfrm>
            <a:custGeom>
              <a:avLst/>
              <a:gdLst/>
              <a:ahLst/>
              <a:cxnLst/>
              <a:rect l="l" t="t" r="r" b="b"/>
              <a:pathLst>
                <a:path w="2646207" h="614389">
                  <a:moveTo>
                    <a:pt x="0" y="0"/>
                  </a:moveTo>
                  <a:lnTo>
                    <a:pt x="2646207" y="0"/>
                  </a:lnTo>
                  <a:lnTo>
                    <a:pt x="2646207" y="614389"/>
                  </a:lnTo>
                  <a:lnTo>
                    <a:pt x="0" y="614389"/>
                  </a:lnTo>
                  <a:close/>
                </a:path>
              </a:pathLst>
            </a:custGeom>
            <a:solidFill>
              <a:srgbClr val="0EA2DD"/>
            </a:solidFill>
          </p:spPr>
          <p:txBody>
            <a:bodyPr/>
            <a:lstStyle/>
            <a:p>
              <a:endParaRPr lang="en-ZA"/>
            </a:p>
          </p:txBody>
        </p:sp>
        <p:sp>
          <p:nvSpPr>
            <p:cNvPr id="18" name="TextBox 18"/>
            <p:cNvSpPr txBox="1"/>
            <p:nvPr/>
          </p:nvSpPr>
          <p:spPr>
            <a:xfrm>
              <a:off x="0" y="-47625"/>
              <a:ext cx="2646207" cy="662014"/>
            </a:xfrm>
            <a:prstGeom prst="rect">
              <a:avLst/>
            </a:prstGeom>
          </p:spPr>
          <p:txBody>
            <a:bodyPr lIns="50800" tIns="50800" rIns="50800" bIns="50800" rtlCol="0" anchor="ctr"/>
            <a:lstStyle/>
            <a:p>
              <a:pPr algn="ctr">
                <a:lnSpc>
                  <a:spcPts val="2659"/>
                </a:lnSpc>
              </a:pPr>
              <a:endParaRPr/>
            </a:p>
          </p:txBody>
        </p:sp>
      </p:grpSp>
      <p:sp>
        <p:nvSpPr>
          <p:cNvPr id="19" name="TextBox 19"/>
          <p:cNvSpPr txBox="1"/>
          <p:nvPr/>
        </p:nvSpPr>
        <p:spPr>
          <a:xfrm>
            <a:off x="1071506" y="1571600"/>
            <a:ext cx="7671370" cy="750783"/>
          </a:xfrm>
          <a:prstGeom prst="rect">
            <a:avLst/>
          </a:prstGeom>
        </p:spPr>
        <p:txBody>
          <a:bodyPr lIns="0" tIns="0" rIns="0" bIns="0" rtlCol="0" anchor="t">
            <a:spAutoFit/>
          </a:bodyPr>
          <a:lstStyle/>
          <a:p>
            <a:pPr>
              <a:lnSpc>
                <a:spcPts val="6323"/>
              </a:lnSpc>
              <a:spcBef>
                <a:spcPct val="0"/>
              </a:spcBef>
            </a:pPr>
            <a:r>
              <a:rPr lang="en-US" sz="4517" spc="727" dirty="0" err="1">
                <a:solidFill>
                  <a:srgbClr val="FFFFFF"/>
                </a:solidFill>
                <a:latin typeface="Arial" pitchFamily="34" charset="0"/>
                <a:ea typeface="Roboto Bold"/>
                <a:cs typeface="Arial" pitchFamily="34" charset="0"/>
                <a:sym typeface="Roboto Bold"/>
              </a:rPr>
              <a:t>OBJETIVO</a:t>
            </a:r>
            <a:r>
              <a:rPr lang="en-US" sz="4517" spc="727" dirty="0">
                <a:solidFill>
                  <a:srgbClr val="FFFFFF"/>
                </a:solidFill>
                <a:latin typeface="Arial" pitchFamily="34" charset="0"/>
                <a:ea typeface="Roboto Bold"/>
                <a:cs typeface="Arial" pitchFamily="34" charset="0"/>
                <a:sym typeface="Roboto Bold"/>
              </a:rPr>
              <a:t> DO IE</a:t>
            </a:r>
          </a:p>
        </p:txBody>
      </p:sp>
    </p:spTree>
    <p:extLst>
      <p:ext uri="{BB962C8B-B14F-4D97-AF65-F5344CB8AC3E}">
        <p14:creationId xmlns:p14="http://schemas.microsoft.com/office/powerpoint/2010/main" val="131651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2" name="Freeform 22"/>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23" name="AutoShape 23"/>
          <p:cNvSpPr/>
          <p:nvPr/>
        </p:nvSpPr>
        <p:spPr>
          <a:xfrm flipV="1">
            <a:off x="-1632927" y="635142"/>
            <a:ext cx="16230600" cy="0"/>
          </a:xfrm>
          <a:prstGeom prst="line">
            <a:avLst/>
          </a:prstGeom>
          <a:ln w="19050" cap="flat">
            <a:solidFill>
              <a:srgbClr val="ED6022"/>
            </a:solidFill>
            <a:prstDash val="solid"/>
            <a:headEnd type="none" w="sm" len="sm"/>
            <a:tailEnd type="none" w="sm" len="sm"/>
          </a:ln>
        </p:spPr>
        <p:txBody>
          <a:bodyPr/>
          <a:lstStyle/>
          <a:p>
            <a:endParaRPr lang="en-ZA"/>
          </a:p>
        </p:txBody>
      </p:sp>
      <p:sp>
        <p:nvSpPr>
          <p:cNvPr id="24" name="AutoShape 24"/>
          <p:cNvSpPr/>
          <p:nvPr/>
        </p:nvSpPr>
        <p:spPr>
          <a:xfrm flipV="1">
            <a:off x="7791088" y="9866995"/>
            <a:ext cx="16230600" cy="0"/>
          </a:xfrm>
          <a:prstGeom prst="line">
            <a:avLst/>
          </a:prstGeom>
          <a:ln w="19050" cap="flat">
            <a:solidFill>
              <a:srgbClr val="ED6022"/>
            </a:solidFill>
            <a:prstDash val="solid"/>
            <a:headEnd type="none" w="sm" len="sm"/>
            <a:tailEnd type="none" w="sm" len="sm"/>
          </a:ln>
        </p:spPr>
        <p:txBody>
          <a:bodyPr/>
          <a:lstStyle/>
          <a:p>
            <a:endParaRPr lang="en-ZA"/>
          </a:p>
        </p:txBody>
      </p:sp>
      <p:grpSp>
        <p:nvGrpSpPr>
          <p:cNvPr id="25" name="Group 25"/>
          <p:cNvGrpSpPr/>
          <p:nvPr/>
        </p:nvGrpSpPr>
        <p:grpSpPr>
          <a:xfrm>
            <a:off x="-2883543" y="-1995168"/>
            <a:ext cx="10851198" cy="13793983"/>
            <a:chOff x="0" y="0"/>
            <a:chExt cx="899650" cy="1143631"/>
          </a:xfrm>
        </p:grpSpPr>
        <p:sp>
          <p:nvSpPr>
            <p:cNvPr id="26" name="Freeform 26"/>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F26122"/>
            </a:solidFill>
          </p:spPr>
          <p:txBody>
            <a:bodyPr/>
            <a:lstStyle/>
            <a:p>
              <a:endParaRPr lang="en-ZA"/>
            </a:p>
          </p:txBody>
        </p:sp>
        <p:sp>
          <p:nvSpPr>
            <p:cNvPr id="27" name="TextBox 27"/>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34" name="TextBox 17">
            <a:extLst>
              <a:ext uri="{FF2B5EF4-FFF2-40B4-BE49-F238E27FC236}">
                <a16:creationId xmlns:a16="http://schemas.microsoft.com/office/drawing/2014/main" id="{7D8F9ACF-13AB-3909-BB1E-D5490C7F4ED7}"/>
              </a:ext>
            </a:extLst>
          </p:cNvPr>
          <p:cNvSpPr txBox="1"/>
          <p:nvPr/>
        </p:nvSpPr>
        <p:spPr>
          <a:xfrm>
            <a:off x="857192" y="3000360"/>
            <a:ext cx="7104830" cy="4308872"/>
          </a:xfrm>
          <a:prstGeom prst="rect">
            <a:avLst/>
          </a:prstGeom>
        </p:spPr>
        <p:txBody>
          <a:bodyPr lIns="0" tIns="0" rIns="0" bIns="0" rtlCol="0" anchor="t">
            <a:spAutoFit/>
          </a:bodyPr>
          <a:lstStyle/>
          <a:p>
            <a:pPr marL="0" lvl="0" indent="0" algn="l"/>
            <a:r>
              <a:rPr lang="en-US" sz="8000" b="1" dirty="0" err="1">
                <a:solidFill>
                  <a:srgbClr val="FFFFFF"/>
                </a:solidFill>
                <a:latin typeface="Arial" pitchFamily="34" charset="0"/>
                <a:ea typeface="Open Sans" panose="020B0606030504020204" pitchFamily="34" charset="0"/>
                <a:cs typeface="Arial" pitchFamily="34" charset="0"/>
                <a:sym typeface="Mont Bold"/>
              </a:rPr>
              <a:t>Elementos</a:t>
            </a:r>
            <a:r>
              <a:rPr lang="en-US" sz="8000" b="1" dirty="0">
                <a:solidFill>
                  <a:srgbClr val="FFFFFF"/>
                </a:solidFill>
                <a:latin typeface="Arial" pitchFamily="34" charset="0"/>
                <a:ea typeface="Open Sans" panose="020B0606030504020204" pitchFamily="34" charset="0"/>
                <a:cs typeface="Arial" pitchFamily="34" charset="0"/>
                <a:sym typeface="Mont Bold"/>
              </a:rPr>
              <a:t> do IE</a:t>
            </a:r>
          </a:p>
          <a:p>
            <a:pPr marL="0" lvl="0" indent="0" algn="l"/>
            <a:r>
              <a:rPr lang="en-US" sz="4000" b="1" dirty="0" err="1">
                <a:solidFill>
                  <a:srgbClr val="FFFFFF"/>
                </a:solidFill>
                <a:latin typeface="Arial" pitchFamily="34" charset="0"/>
                <a:ea typeface="Open Sans" panose="020B0606030504020204" pitchFamily="34" charset="0"/>
                <a:cs typeface="Arial" pitchFamily="34" charset="0"/>
                <a:sym typeface="Mont Bold"/>
              </a:rPr>
              <a:t>Normas</a:t>
            </a:r>
            <a:r>
              <a:rPr lang="en-US" sz="4000" b="1" dirty="0">
                <a:solidFill>
                  <a:srgbClr val="FFFFFF"/>
                </a:solidFill>
                <a:latin typeface="Arial" pitchFamily="34" charset="0"/>
                <a:ea typeface="Open Sans" panose="020B0606030504020204" pitchFamily="34" charset="0"/>
                <a:cs typeface="Arial" pitchFamily="34" charset="0"/>
                <a:sym typeface="Mont Bold"/>
              </a:rPr>
              <a:t> </a:t>
            </a:r>
            <a:r>
              <a:rPr lang="en-US" sz="4000" b="1" dirty="0" err="1">
                <a:solidFill>
                  <a:srgbClr val="FFFFFF"/>
                </a:solidFill>
                <a:latin typeface="Arial" pitchFamily="34" charset="0"/>
                <a:ea typeface="Open Sans" panose="020B0606030504020204" pitchFamily="34" charset="0"/>
                <a:cs typeface="Arial" pitchFamily="34" charset="0"/>
                <a:sym typeface="Mont Bold"/>
              </a:rPr>
              <a:t>Gerais</a:t>
            </a:r>
            <a:r>
              <a:rPr lang="en-US" sz="4000" b="1" dirty="0">
                <a:solidFill>
                  <a:srgbClr val="FFFFFF"/>
                </a:solidFill>
                <a:latin typeface="Arial" pitchFamily="34" charset="0"/>
                <a:ea typeface="Open Sans" panose="020B0606030504020204" pitchFamily="34" charset="0"/>
                <a:cs typeface="Arial" pitchFamily="34" charset="0"/>
                <a:sym typeface="Mont Bold"/>
              </a:rPr>
              <a:t> &amp; </a:t>
            </a:r>
            <a:r>
              <a:rPr lang="en-US" sz="4000" b="1" dirty="0" err="1">
                <a:solidFill>
                  <a:srgbClr val="FFFFFF"/>
                </a:solidFill>
                <a:latin typeface="Arial" pitchFamily="34" charset="0"/>
                <a:ea typeface="Open Sans" panose="020B0606030504020204" pitchFamily="34" charset="0"/>
                <a:cs typeface="Arial" pitchFamily="34" charset="0"/>
                <a:sym typeface="Mont Bold"/>
              </a:rPr>
              <a:t>Procedimentos</a:t>
            </a:r>
            <a:r>
              <a:rPr lang="en-US" sz="4000" b="1" dirty="0">
                <a:solidFill>
                  <a:srgbClr val="FFFFFF"/>
                </a:solidFill>
                <a:latin typeface="Arial" pitchFamily="34" charset="0"/>
                <a:ea typeface="Open Sans" panose="020B0606030504020204" pitchFamily="34" charset="0"/>
                <a:cs typeface="Arial" pitchFamily="34" charset="0"/>
                <a:sym typeface="Mont Bold"/>
              </a:rPr>
              <a:t> de </a:t>
            </a:r>
            <a:r>
              <a:rPr lang="en-US" sz="4000" b="1" dirty="0" err="1">
                <a:solidFill>
                  <a:srgbClr val="FFFFFF"/>
                </a:solidFill>
                <a:latin typeface="Arial" pitchFamily="34" charset="0"/>
                <a:ea typeface="Open Sans" panose="020B0606030504020204" pitchFamily="34" charset="0"/>
                <a:cs typeface="Arial" pitchFamily="34" charset="0"/>
                <a:sym typeface="Mont Bold"/>
              </a:rPr>
              <a:t>Exame</a:t>
            </a:r>
            <a:endParaRPr lang="en-US" sz="4000" b="1" dirty="0">
              <a:solidFill>
                <a:srgbClr val="FFFFFF"/>
              </a:solidFill>
              <a:latin typeface="Arial" pitchFamily="34" charset="0"/>
              <a:ea typeface="Open Sans" panose="020B0606030504020204" pitchFamily="34" charset="0"/>
              <a:cs typeface="Arial" pitchFamily="34" charset="0"/>
              <a:sym typeface="Mont Bold"/>
            </a:endParaRPr>
          </a:p>
          <a:p>
            <a:pPr marL="0" lvl="0" indent="0" algn="l"/>
            <a:endParaRPr lang="en-US" sz="4000" b="1" dirty="0">
              <a:solidFill>
                <a:srgbClr val="FFFFFF"/>
              </a:solidFill>
              <a:latin typeface="Open Sans" panose="020B0606030504020204" pitchFamily="34" charset="0"/>
              <a:ea typeface="Open Sans" panose="020B0606030504020204" pitchFamily="34" charset="0"/>
              <a:cs typeface="Open Sans" panose="020B0606030504020204" pitchFamily="34" charset="0"/>
              <a:sym typeface="Mont Bold"/>
            </a:endParaRPr>
          </a:p>
        </p:txBody>
      </p:sp>
      <p:sp>
        <p:nvSpPr>
          <p:cNvPr id="37" name="TextBox 5">
            <a:extLst>
              <a:ext uri="{FF2B5EF4-FFF2-40B4-BE49-F238E27FC236}">
                <a16:creationId xmlns:a16="http://schemas.microsoft.com/office/drawing/2014/main" id="{6515CFCA-39DD-93E2-E507-C6771B1DE4C5}"/>
              </a:ext>
            </a:extLst>
          </p:cNvPr>
          <p:cNvSpPr txBox="1"/>
          <p:nvPr/>
        </p:nvSpPr>
        <p:spPr>
          <a:xfrm>
            <a:off x="8968571" y="2557054"/>
            <a:ext cx="7396800" cy="327782"/>
          </a:xfrm>
          <a:prstGeom prst="rect">
            <a:avLst/>
          </a:prstGeom>
        </p:spPr>
        <p:txBody>
          <a:bodyPr wrap="square" lIns="0" tIns="0" rIns="0" bIns="0" rtlCol="0" anchor="t">
            <a:spAutoFit/>
          </a:bodyPr>
          <a:lstStyle/>
          <a:p>
            <a:pPr marL="800100" lvl="1" indent="-342900">
              <a:lnSpc>
                <a:spcPts val="2163"/>
              </a:lnSpc>
              <a:buFont typeface="Arial" panose="020B0604020202020204" pitchFamily="34" charset="0"/>
              <a:buChar char="•"/>
            </a:pPr>
            <a:r>
              <a:rPr lang="en-US" sz="3600" dirty="0">
                <a:solidFill>
                  <a:srgbClr val="FFFFFF"/>
                </a:solidFill>
                <a:latin typeface="Arial" pitchFamily="34" charset="0"/>
                <a:ea typeface="Open Sans"/>
                <a:cs typeface="Arial" pitchFamily="34" charset="0"/>
                <a:sym typeface="Open Sans"/>
              </a:rPr>
              <a:t>Nota de </a:t>
            </a:r>
            <a:r>
              <a:rPr lang="en-US" sz="3600" dirty="0" err="1">
                <a:solidFill>
                  <a:srgbClr val="FFFFFF"/>
                </a:solidFill>
                <a:latin typeface="Arial" pitchFamily="34" charset="0"/>
                <a:ea typeface="Open Sans"/>
                <a:cs typeface="Arial" pitchFamily="34" charset="0"/>
                <a:sym typeface="Open Sans"/>
              </a:rPr>
              <a:t>aprovação</a:t>
            </a:r>
            <a:r>
              <a:rPr lang="en-US" sz="3600" dirty="0">
                <a:solidFill>
                  <a:srgbClr val="FFFFFF"/>
                </a:solidFill>
                <a:latin typeface="Arial" pitchFamily="34" charset="0"/>
                <a:ea typeface="Open Sans"/>
                <a:cs typeface="Arial" pitchFamily="34" charset="0"/>
                <a:sym typeface="Open Sans"/>
              </a:rPr>
              <a:t> 80%</a:t>
            </a:r>
            <a:endParaRPr lang="en-US" sz="1802" dirty="0">
              <a:solidFill>
                <a:srgbClr val="FFFFFF"/>
              </a:solidFill>
              <a:latin typeface="Arial" pitchFamily="34" charset="0"/>
              <a:ea typeface="Open Sans"/>
              <a:cs typeface="Arial" pitchFamily="34" charset="0"/>
              <a:sym typeface="Open Sans"/>
            </a:endParaRPr>
          </a:p>
        </p:txBody>
      </p:sp>
      <p:sp>
        <p:nvSpPr>
          <p:cNvPr id="5" name="TextBox 5">
            <a:extLst>
              <a:ext uri="{FF2B5EF4-FFF2-40B4-BE49-F238E27FC236}">
                <a16:creationId xmlns:a16="http://schemas.microsoft.com/office/drawing/2014/main" id="{5491428A-8272-B0CE-7E07-7D2328C22C7E}"/>
              </a:ext>
            </a:extLst>
          </p:cNvPr>
          <p:cNvSpPr txBox="1"/>
          <p:nvPr/>
        </p:nvSpPr>
        <p:spPr>
          <a:xfrm>
            <a:off x="8945643" y="3991599"/>
            <a:ext cx="8313657" cy="1672253"/>
          </a:xfrm>
          <a:prstGeom prst="rect">
            <a:avLst/>
          </a:prstGeom>
        </p:spPr>
        <p:txBody>
          <a:bodyPr wrap="square" lIns="0" tIns="0" rIns="0" bIns="0" rtlCol="0" anchor="t">
            <a:spAutoFit/>
          </a:bodyPr>
          <a:lstStyle/>
          <a:p>
            <a:pPr marL="800100" lvl="1" indent="-342900">
              <a:lnSpc>
                <a:spcPts val="2163"/>
              </a:lnSpc>
              <a:buFont typeface="Arial" panose="020B0604020202020204" pitchFamily="34" charset="0"/>
              <a:buChar char="•"/>
            </a:pPr>
            <a:r>
              <a:rPr lang="en-US" sz="3600" dirty="0" err="1">
                <a:solidFill>
                  <a:srgbClr val="FFFFFF"/>
                </a:solidFill>
                <a:latin typeface="Arial" pitchFamily="34" charset="0"/>
                <a:ea typeface="Open Sans"/>
                <a:cs typeface="Arial" pitchFamily="34" charset="0"/>
                <a:sym typeface="Open Sans"/>
              </a:rPr>
              <a:t>Exame</a:t>
            </a:r>
            <a:r>
              <a:rPr lang="en-US" sz="3600" dirty="0">
                <a:solidFill>
                  <a:srgbClr val="FFFFFF"/>
                </a:solidFill>
                <a:latin typeface="Arial" pitchFamily="34" charset="0"/>
                <a:ea typeface="Open Sans"/>
                <a:cs typeface="Arial" pitchFamily="34" charset="0"/>
                <a:sym typeface="Open Sans"/>
              </a:rPr>
              <a:t> de </a:t>
            </a:r>
            <a:r>
              <a:rPr lang="en-US" sz="3600" dirty="0" err="1">
                <a:solidFill>
                  <a:srgbClr val="FFFFFF"/>
                </a:solidFill>
                <a:latin typeface="Arial" pitchFamily="34" charset="0"/>
                <a:ea typeface="Open Sans"/>
                <a:cs typeface="Arial" pitchFamily="34" charset="0"/>
                <a:sym typeface="Open Sans"/>
              </a:rPr>
              <a:t>dispositivo</a:t>
            </a:r>
            <a:r>
              <a:rPr lang="en-US" sz="3600" dirty="0">
                <a:solidFill>
                  <a:srgbClr val="FFFFFF"/>
                </a:solidFill>
                <a:latin typeface="Arial" pitchFamily="34" charset="0"/>
                <a:ea typeface="Open Sans"/>
                <a:cs typeface="Arial" pitchFamily="34" charset="0"/>
                <a:sym typeface="Open Sans"/>
              </a:rPr>
              <a:t> </a:t>
            </a:r>
            <a:r>
              <a:rPr lang="en-US" sz="3600" dirty="0" err="1">
                <a:solidFill>
                  <a:srgbClr val="FFFFFF"/>
                </a:solidFill>
                <a:latin typeface="Arial" pitchFamily="34" charset="0"/>
                <a:ea typeface="Open Sans"/>
                <a:cs typeface="Arial" pitchFamily="34" charset="0"/>
                <a:sym typeface="Open Sans"/>
              </a:rPr>
              <a:t>aberto</a:t>
            </a:r>
            <a:endParaRPr lang="en-US" sz="3600" dirty="0">
              <a:solidFill>
                <a:srgbClr val="FFFFFF"/>
              </a:solidFill>
              <a:latin typeface="Arial" pitchFamily="34" charset="0"/>
              <a:ea typeface="Open Sans"/>
              <a:cs typeface="Arial" pitchFamily="34" charset="0"/>
              <a:sym typeface="Open Sans"/>
            </a:endParaRPr>
          </a:p>
          <a:p>
            <a:pPr marL="800100" lvl="1" indent="-342900">
              <a:lnSpc>
                <a:spcPts val="2163"/>
              </a:lnSpc>
              <a:buFont typeface="Arial" panose="020B0604020202020204" pitchFamily="34" charset="0"/>
              <a:buChar char="•"/>
            </a:pPr>
            <a:endParaRPr lang="en-US" sz="3600" dirty="0">
              <a:solidFill>
                <a:srgbClr val="FFFFFF"/>
              </a:solidFill>
              <a:latin typeface="Arial" pitchFamily="34" charset="0"/>
              <a:ea typeface="Open Sans"/>
              <a:cs typeface="Arial" pitchFamily="34" charset="0"/>
              <a:sym typeface="Open Sans"/>
            </a:endParaRPr>
          </a:p>
          <a:p>
            <a:pPr marL="1371600" lvl="2" indent="-457200">
              <a:buFont typeface="Courier New" panose="02070309020205020404" pitchFamily="49" charset="0"/>
              <a:buChar char="o"/>
            </a:pPr>
            <a:r>
              <a:rPr lang="pt-BR" sz="3600" dirty="0">
                <a:solidFill>
                  <a:srgbClr val="FFFFFF"/>
                </a:solidFill>
                <a:latin typeface="Arial" pitchFamily="34" charset="0"/>
                <a:ea typeface="Open Sans"/>
                <a:cs typeface="Arial" pitchFamily="34" charset="0"/>
                <a:sym typeface="Open Sans"/>
              </a:rPr>
              <a:t>O </a:t>
            </a:r>
            <a:r>
              <a:rPr lang="pt-BR" sz="3600" dirty="0" err="1">
                <a:solidFill>
                  <a:srgbClr val="FFFFFF"/>
                </a:solidFill>
                <a:latin typeface="Arial" pitchFamily="34" charset="0"/>
                <a:ea typeface="Open Sans"/>
                <a:cs typeface="Arial" pitchFamily="34" charset="0"/>
                <a:sym typeface="Open Sans"/>
              </a:rPr>
              <a:t>PDF</a:t>
            </a:r>
            <a:r>
              <a:rPr lang="pt-BR" sz="3600" dirty="0">
                <a:solidFill>
                  <a:srgbClr val="FFFFFF"/>
                </a:solidFill>
                <a:latin typeface="Arial" pitchFamily="34" charset="0"/>
                <a:ea typeface="Open Sans"/>
                <a:cs typeface="Arial" pitchFamily="34" charset="0"/>
                <a:sym typeface="Open Sans"/>
              </a:rPr>
              <a:t> com as normas deve ser baixado previamente</a:t>
            </a:r>
            <a:endParaRPr lang="en-US" sz="1802" dirty="0">
              <a:solidFill>
                <a:srgbClr val="FFFFFF"/>
              </a:solidFill>
              <a:latin typeface="Arial" pitchFamily="34" charset="0"/>
              <a:ea typeface="Open Sans"/>
              <a:cs typeface="Arial" pitchFamily="34" charset="0"/>
              <a:sym typeface="Open Sans"/>
            </a:endParaRPr>
          </a:p>
        </p:txBody>
      </p:sp>
    </p:spTree>
    <p:extLst>
      <p:ext uri="{BB962C8B-B14F-4D97-AF65-F5344CB8AC3E}">
        <p14:creationId xmlns:p14="http://schemas.microsoft.com/office/powerpoint/2010/main" val="3877187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8478735" y="1881650"/>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8499480" y="3613074"/>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8471371" y="5455573"/>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9875783" y="1876635"/>
            <a:ext cx="6621517" cy="634084"/>
          </a:xfrm>
          <a:prstGeom prst="rect">
            <a:avLst/>
          </a:prstGeom>
        </p:spPr>
        <p:txBody>
          <a:bodyPr wrap="square" lIns="0" tIns="0" rIns="0" bIns="0" rtlCol="0" anchor="t">
            <a:spAutoFit/>
          </a:bodyPr>
          <a:lstStyle/>
          <a:p>
            <a:pPr lvl="0">
              <a:lnSpc>
                <a:spcPts val="5536"/>
              </a:lnSpc>
              <a:spcBef>
                <a:spcPct val="0"/>
              </a:spcBef>
            </a:pPr>
            <a:r>
              <a:rPr lang="en-US" sz="3600" spc="122" dirty="0" err="1">
                <a:solidFill>
                  <a:srgbClr val="FFFFFF"/>
                </a:solidFill>
                <a:latin typeface="Arial" pitchFamily="34" charset="0"/>
                <a:ea typeface="Open Sans Bold"/>
                <a:cs typeface="Arial" pitchFamily="34" charset="0"/>
                <a:sym typeface="Open Sans Bold"/>
              </a:rPr>
              <a:t>Apresentação</a:t>
            </a:r>
            <a:r>
              <a:rPr lang="en-US" sz="3600" spc="122" dirty="0">
                <a:solidFill>
                  <a:srgbClr val="FFFFFF"/>
                </a:solidFill>
                <a:latin typeface="Arial" pitchFamily="34" charset="0"/>
                <a:ea typeface="Open Sans Bold"/>
                <a:cs typeface="Arial" pitchFamily="34" charset="0"/>
                <a:sym typeface="Open Sans Bold"/>
              </a:rPr>
              <a:t> </a:t>
            </a:r>
            <a:r>
              <a:rPr lang="en-US" sz="3600" spc="122" dirty="0" err="1">
                <a:solidFill>
                  <a:srgbClr val="FFFFFF"/>
                </a:solidFill>
                <a:latin typeface="Arial" pitchFamily="34" charset="0"/>
                <a:ea typeface="Open Sans Bold"/>
                <a:cs typeface="Arial" pitchFamily="34" charset="0"/>
                <a:sym typeface="Open Sans Bold"/>
              </a:rPr>
              <a:t>acadêmica</a:t>
            </a:r>
            <a:r>
              <a:rPr lang="en-US" sz="3600" spc="122" dirty="0">
                <a:solidFill>
                  <a:srgbClr val="FFFFFF"/>
                </a:solidFill>
                <a:latin typeface="Arial" pitchFamily="34" charset="0"/>
                <a:ea typeface="Open Sans Bold"/>
                <a:cs typeface="Arial" pitchFamily="34" charset="0"/>
                <a:sym typeface="Open Sans Bold"/>
              </a:rPr>
              <a:t>.</a:t>
            </a:r>
          </a:p>
        </p:txBody>
      </p:sp>
      <p:sp>
        <p:nvSpPr>
          <p:cNvPr id="12" name="TextBox 12"/>
          <p:cNvSpPr txBox="1"/>
          <p:nvPr/>
        </p:nvSpPr>
        <p:spPr>
          <a:xfrm>
            <a:off x="9845302" y="3563383"/>
            <a:ext cx="8090691" cy="136524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Nota mínima para aprovação = 16 para Instrutor</a:t>
            </a:r>
            <a:r>
              <a:rPr lang="pt-BR" sz="3600" b="1" spc="122" dirty="0">
                <a:solidFill>
                  <a:srgbClr val="FFFFFF"/>
                </a:solidFill>
                <a:latin typeface="Arial" pitchFamily="34" charset="0"/>
                <a:ea typeface="Open Sans Bold"/>
                <a:cs typeface="Arial" pitchFamily="34" charset="0"/>
                <a:sym typeface="Open Sans Bold"/>
              </a:rPr>
              <a:t>.</a:t>
            </a:r>
            <a:endParaRPr lang="en-US" sz="3600" b="1"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9852923" y="5682494"/>
            <a:ext cx="8435077" cy="634084"/>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Tempo suficiente para se preparar.</a:t>
            </a:r>
            <a:endParaRPr lang="en-US" sz="36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2883543" y="-1995168"/>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714316" y="3571864"/>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Elementos</a:t>
            </a:r>
            <a:r>
              <a:rPr lang="en-US" sz="8000" b="1" dirty="0">
                <a:solidFill>
                  <a:srgbClr val="FFFFFF"/>
                </a:solidFill>
                <a:latin typeface="Arial" pitchFamily="34" charset="0"/>
                <a:ea typeface="Open Sans" panose="020B0606030504020204" pitchFamily="34" charset="0"/>
                <a:cs typeface="Arial" pitchFamily="34" charset="0"/>
                <a:sym typeface="Mont Bold"/>
              </a:rPr>
              <a:t> do IE</a:t>
            </a:r>
          </a:p>
        </p:txBody>
      </p:sp>
      <p:sp>
        <p:nvSpPr>
          <p:cNvPr id="25" name="TextBox 19">
            <a:extLst>
              <a:ext uri="{FF2B5EF4-FFF2-40B4-BE49-F238E27FC236}">
                <a16:creationId xmlns:a16="http://schemas.microsoft.com/office/drawing/2014/main" id="{7B0C05D8-720B-FC80-0A76-9EE323BC14BB}"/>
              </a:ext>
            </a:extLst>
          </p:cNvPr>
          <p:cNvSpPr txBox="1"/>
          <p:nvPr/>
        </p:nvSpPr>
        <p:spPr>
          <a:xfrm>
            <a:off x="857192" y="6215070"/>
            <a:ext cx="4074264" cy="615553"/>
          </a:xfrm>
          <a:prstGeom prst="rect">
            <a:avLst/>
          </a:prstGeom>
        </p:spPr>
        <p:txBody>
          <a:bodyPr lIns="0" tIns="0" rIns="0" bIns="0" rtlCol="0" anchor="t">
            <a:spAutoFit/>
          </a:bodyPr>
          <a:lstStyle/>
          <a:p>
            <a:pPr marL="0" lvl="0" indent="0" algn="l">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Acadêmico</a:t>
            </a:r>
            <a:endParaRPr lang="en-US" sz="4000" b="1" dirty="0">
              <a:solidFill>
                <a:srgbClr val="FFFFFF"/>
              </a:solidFill>
              <a:latin typeface="Arial" pitchFamily="34" charset="0"/>
              <a:ea typeface="Open Sans Semibold" panose="020B0606030504020204" pitchFamily="34" charset="0"/>
              <a:cs typeface="Arial" pitchFamily="34" charset="0"/>
              <a:sym typeface="Cerebri"/>
            </a:endParaRPr>
          </a:p>
        </p:txBody>
      </p:sp>
      <p:grpSp>
        <p:nvGrpSpPr>
          <p:cNvPr id="20" name="Group 8">
            <a:extLst>
              <a:ext uri="{FF2B5EF4-FFF2-40B4-BE49-F238E27FC236}">
                <a16:creationId xmlns:a16="http://schemas.microsoft.com/office/drawing/2014/main" id="{1A92C8BA-12F9-3393-2E55-8420E95DC563}"/>
              </a:ext>
            </a:extLst>
          </p:cNvPr>
          <p:cNvGrpSpPr/>
          <p:nvPr/>
        </p:nvGrpSpPr>
        <p:grpSpPr>
          <a:xfrm>
            <a:off x="8491013" y="7137651"/>
            <a:ext cx="759501" cy="759501"/>
            <a:chOff x="0" y="0"/>
            <a:chExt cx="812800" cy="812800"/>
          </a:xfrm>
        </p:grpSpPr>
        <p:sp>
          <p:nvSpPr>
            <p:cNvPr id="22" name="Freeform 9">
              <a:extLst>
                <a:ext uri="{FF2B5EF4-FFF2-40B4-BE49-F238E27FC236}">
                  <a16:creationId xmlns:a16="http://schemas.microsoft.com/office/drawing/2014/main" id="{70D729B0-75B1-3746-97B9-3EBE2AA77490}"/>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23" name="TextBox 10">
              <a:extLst>
                <a:ext uri="{FF2B5EF4-FFF2-40B4-BE49-F238E27FC236}">
                  <a16:creationId xmlns:a16="http://schemas.microsoft.com/office/drawing/2014/main" id="{555A6FE8-78D6-375E-3CBC-64408C6BD0CE}"/>
                </a:ext>
              </a:extLst>
            </p:cNvPr>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26" name="TextBox 13">
            <a:extLst>
              <a:ext uri="{FF2B5EF4-FFF2-40B4-BE49-F238E27FC236}">
                <a16:creationId xmlns:a16="http://schemas.microsoft.com/office/drawing/2014/main" id="{A64A5917-E2C7-97A7-A7E6-87CE9C6AFC00}"/>
              </a:ext>
            </a:extLst>
          </p:cNvPr>
          <p:cNvSpPr txBox="1"/>
          <p:nvPr/>
        </p:nvSpPr>
        <p:spPr>
          <a:xfrm>
            <a:off x="9852924" y="7262752"/>
            <a:ext cx="8083070" cy="136524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O </a:t>
            </a:r>
            <a:r>
              <a:rPr lang="pt-BR" sz="3600" spc="122" dirty="0" err="1">
                <a:solidFill>
                  <a:srgbClr val="FFFFFF"/>
                </a:solidFill>
                <a:latin typeface="Arial" pitchFamily="34" charset="0"/>
                <a:ea typeface="Open Sans Bold"/>
                <a:cs typeface="Arial" pitchFamily="34" charset="0"/>
                <a:sym typeface="Open Sans Bold"/>
              </a:rPr>
              <a:t>Examiner</a:t>
            </a:r>
            <a:r>
              <a:rPr lang="pt-BR" sz="3600" spc="122" dirty="0">
                <a:solidFill>
                  <a:srgbClr val="FFFFFF"/>
                </a:solidFill>
                <a:latin typeface="Arial" pitchFamily="34" charset="0"/>
                <a:ea typeface="Open Sans Bold"/>
                <a:cs typeface="Arial" pitchFamily="34" charset="0"/>
                <a:sym typeface="Open Sans Bold"/>
              </a:rPr>
              <a:t> atribuirá tópicos no início do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a:t>
            </a:r>
            <a:endParaRPr lang="en-US" sz="3600" spc="122" dirty="0">
              <a:solidFill>
                <a:srgbClr val="FFFFFF"/>
              </a:solidFill>
              <a:latin typeface="Arial" pitchFamily="34" charset="0"/>
              <a:ea typeface="Open Sans Bold"/>
              <a:cs typeface="Arial" pitchFamily="34" charset="0"/>
              <a:sym typeface="Open Sans Bold"/>
            </a:endParaRPr>
          </a:p>
        </p:txBody>
      </p:sp>
      <p:sp>
        <p:nvSpPr>
          <p:cNvPr id="27" name="TextBox 13">
            <a:extLst>
              <a:ext uri="{FF2B5EF4-FFF2-40B4-BE49-F238E27FC236}">
                <a16:creationId xmlns:a16="http://schemas.microsoft.com/office/drawing/2014/main" id="{8EA01031-8F0C-B013-8E2B-54B96811F3A5}"/>
              </a:ext>
            </a:extLst>
          </p:cNvPr>
          <p:cNvSpPr txBox="1"/>
          <p:nvPr/>
        </p:nvSpPr>
        <p:spPr>
          <a:xfrm>
            <a:off x="8534400" y="8788831"/>
            <a:ext cx="9753600" cy="628314"/>
          </a:xfrm>
          <a:prstGeom prst="rect">
            <a:avLst/>
          </a:prstGeom>
        </p:spPr>
        <p:txBody>
          <a:bodyPr wrap="square" lIns="0" tIns="0" rIns="0" bIns="0" rtlCol="0" anchor="t">
            <a:spAutoFit/>
          </a:bodyPr>
          <a:lstStyle/>
          <a:p>
            <a:pPr lvl="0">
              <a:lnSpc>
                <a:spcPts val="5536"/>
              </a:lnSpc>
              <a:spcBef>
                <a:spcPct val="0"/>
              </a:spcBef>
            </a:pPr>
            <a:r>
              <a:rPr lang="pt-BR" sz="3000" spc="122" dirty="0">
                <a:solidFill>
                  <a:srgbClr val="F26122"/>
                </a:solidFill>
                <a:latin typeface="Arial" pitchFamily="34" charset="0"/>
                <a:ea typeface="Open Sans Bold"/>
                <a:cs typeface="Arial" pitchFamily="34" charset="0"/>
                <a:sym typeface="Open Sans Bold"/>
              </a:rPr>
              <a:t>É permitida uma reposição</a:t>
            </a:r>
            <a:endParaRPr lang="en-US" sz="3000" spc="122" dirty="0">
              <a:solidFill>
                <a:srgbClr val="F26122"/>
              </a:solidFill>
              <a:latin typeface="Arial" pitchFamily="34" charset="0"/>
              <a:ea typeface="Open Sans Bold"/>
              <a:cs typeface="Arial" pitchFamily="34" charset="0"/>
              <a:sym typeface="Open Sans Bold"/>
            </a:endParaRPr>
          </a:p>
        </p:txBody>
      </p:sp>
    </p:spTree>
    <p:extLst>
      <p:ext uri="{BB962C8B-B14F-4D97-AF65-F5344CB8AC3E}">
        <p14:creationId xmlns:p14="http://schemas.microsoft.com/office/powerpoint/2010/main" val="2927080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8284444" y="2014838"/>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8286744" y="4571996"/>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8143868" y="6715136"/>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9244056" y="1970571"/>
            <a:ext cx="9043944" cy="2115964"/>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Duas apresentações em águas confinadas são realizadas como habilidades separadas.</a:t>
            </a:r>
            <a:endParaRPr lang="en-US" sz="3600" spc="122" dirty="0">
              <a:solidFill>
                <a:srgbClr val="FFFFFF"/>
              </a:solidFill>
              <a:latin typeface="Arial" pitchFamily="34" charset="0"/>
              <a:ea typeface="Open Sans Bold"/>
              <a:cs typeface="Arial" pitchFamily="34" charset="0"/>
              <a:sym typeface="Open Sans Bold"/>
            </a:endParaRPr>
          </a:p>
        </p:txBody>
      </p:sp>
      <p:sp>
        <p:nvSpPr>
          <p:cNvPr id="12" name="TextBox 12"/>
          <p:cNvSpPr txBox="1"/>
          <p:nvPr/>
        </p:nvSpPr>
        <p:spPr>
          <a:xfrm>
            <a:off x="9286876" y="4429120"/>
            <a:ext cx="9001124" cy="133940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É necessário obter no mínimo 18 pontos para ser aprovado em cada habilidade.</a:t>
            </a:r>
            <a:endParaRPr lang="en-US" sz="3600"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9286876" y="6500822"/>
            <a:ext cx="8643998" cy="133940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Habilidades atribuídas pelo </a:t>
            </a:r>
            <a:r>
              <a:rPr lang="pt-BR" sz="3600" spc="122" dirty="0" err="1">
                <a:solidFill>
                  <a:srgbClr val="FFFFFF"/>
                </a:solidFill>
                <a:latin typeface="Arial" pitchFamily="34" charset="0"/>
                <a:ea typeface="Open Sans Bold"/>
                <a:cs typeface="Arial" pitchFamily="34" charset="0"/>
                <a:sym typeface="Open Sans Bold"/>
              </a:rPr>
              <a:t>Examiner</a:t>
            </a:r>
            <a:r>
              <a:rPr lang="pt-BR" sz="3600" spc="122" dirty="0">
                <a:solidFill>
                  <a:srgbClr val="FFFFFF"/>
                </a:solidFill>
                <a:latin typeface="Arial" pitchFamily="34" charset="0"/>
                <a:ea typeface="Open Sans Bold"/>
                <a:cs typeface="Arial" pitchFamily="34" charset="0"/>
                <a:sym typeface="Open Sans Bold"/>
              </a:rPr>
              <a:t> no primeiro dia do </a:t>
            </a:r>
            <a:r>
              <a:rPr lang="pt-BR" sz="3600" spc="122" dirty="0" err="1">
                <a:solidFill>
                  <a:srgbClr val="FFFFFF"/>
                </a:solidFill>
                <a:latin typeface="Arial" pitchFamily="34" charset="0"/>
                <a:ea typeface="Open Sans Bold"/>
                <a:cs typeface="Arial" pitchFamily="34" charset="0"/>
                <a:sym typeface="Open Sans Bold"/>
              </a:rPr>
              <a:t>IE</a:t>
            </a:r>
            <a:r>
              <a:rPr lang="pt-BR" sz="3600" b="1" spc="122" dirty="0">
                <a:solidFill>
                  <a:srgbClr val="FFFFFF"/>
                </a:solidFill>
                <a:latin typeface="Arial" pitchFamily="34" charset="0"/>
                <a:ea typeface="Open Sans Bold"/>
                <a:cs typeface="Arial" pitchFamily="34" charset="0"/>
                <a:sym typeface="Open Sans Bold"/>
              </a:rPr>
              <a:t>.</a:t>
            </a:r>
            <a:endParaRPr lang="en-US" sz="3600" b="1"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2883543" y="-1995168"/>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642878" y="3428988"/>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Elementos</a:t>
            </a:r>
            <a:r>
              <a:rPr lang="en-US" sz="8000" b="1" dirty="0">
                <a:solidFill>
                  <a:srgbClr val="FFFFFF"/>
                </a:solidFill>
                <a:latin typeface="Arial" pitchFamily="34" charset="0"/>
                <a:ea typeface="Open Sans" panose="020B0606030504020204" pitchFamily="34" charset="0"/>
                <a:cs typeface="Arial" pitchFamily="34" charset="0"/>
                <a:sym typeface="Mont Bold"/>
              </a:rPr>
              <a:t> do IE</a:t>
            </a:r>
          </a:p>
        </p:txBody>
      </p:sp>
      <p:sp>
        <p:nvSpPr>
          <p:cNvPr id="25" name="TextBox 19">
            <a:extLst>
              <a:ext uri="{FF2B5EF4-FFF2-40B4-BE49-F238E27FC236}">
                <a16:creationId xmlns:a16="http://schemas.microsoft.com/office/drawing/2014/main" id="{7B0C05D8-720B-FC80-0A76-9EE323BC14BB}"/>
              </a:ext>
            </a:extLst>
          </p:cNvPr>
          <p:cNvSpPr txBox="1"/>
          <p:nvPr/>
        </p:nvSpPr>
        <p:spPr>
          <a:xfrm>
            <a:off x="714316" y="6000756"/>
            <a:ext cx="4727234" cy="615553"/>
          </a:xfrm>
          <a:prstGeom prst="rect">
            <a:avLst/>
          </a:prstGeom>
        </p:spPr>
        <p:txBody>
          <a:bodyPr wrap="square" lIns="0" tIns="0" rIns="0" bIns="0" rtlCol="0" anchor="t">
            <a:spAutoFit/>
          </a:bodyPr>
          <a:lstStyle/>
          <a:p>
            <a:pPr marL="0" lvl="0" indent="0" algn="l">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Águas</a:t>
            </a:r>
            <a:r>
              <a:rPr lang="en-US" sz="4000" b="1" dirty="0">
                <a:solidFill>
                  <a:srgbClr val="FFFFFF"/>
                </a:solidFill>
                <a:latin typeface="Arial" pitchFamily="34" charset="0"/>
                <a:ea typeface="Open Sans Semibold" panose="020B0606030504020204" pitchFamily="34" charset="0"/>
                <a:cs typeface="Arial" pitchFamily="34" charset="0"/>
                <a:sym typeface="Cerebri"/>
              </a:rPr>
              <a:t> </a:t>
            </a:r>
            <a:r>
              <a:rPr lang="en-US" sz="4000" b="1" dirty="0" err="1">
                <a:solidFill>
                  <a:srgbClr val="FFFFFF"/>
                </a:solidFill>
                <a:latin typeface="Arial" pitchFamily="34" charset="0"/>
                <a:ea typeface="Open Sans Semibold" panose="020B0606030504020204" pitchFamily="34" charset="0"/>
                <a:cs typeface="Arial" pitchFamily="34" charset="0"/>
                <a:sym typeface="Cerebri"/>
              </a:rPr>
              <a:t>Confinadas</a:t>
            </a:r>
            <a:endParaRPr lang="en-US" sz="4000" b="1" dirty="0">
              <a:solidFill>
                <a:srgbClr val="FFFFFF"/>
              </a:solidFill>
              <a:latin typeface="Arial" pitchFamily="34" charset="0"/>
              <a:ea typeface="Open Sans Semibold" panose="020B0606030504020204" pitchFamily="34" charset="0"/>
              <a:cs typeface="Arial" pitchFamily="34" charset="0"/>
              <a:sym typeface="Cerebri"/>
            </a:endParaRPr>
          </a:p>
        </p:txBody>
      </p:sp>
      <p:sp>
        <p:nvSpPr>
          <p:cNvPr id="27" name="TextBox 13">
            <a:extLst>
              <a:ext uri="{FF2B5EF4-FFF2-40B4-BE49-F238E27FC236}">
                <a16:creationId xmlns:a16="http://schemas.microsoft.com/office/drawing/2014/main" id="{8EA01031-8F0C-B013-8E2B-54B96811F3A5}"/>
              </a:ext>
            </a:extLst>
          </p:cNvPr>
          <p:cNvSpPr txBox="1"/>
          <p:nvPr/>
        </p:nvSpPr>
        <p:spPr>
          <a:xfrm>
            <a:off x="8605202" y="8634366"/>
            <a:ext cx="9454198" cy="634917"/>
          </a:xfrm>
          <a:prstGeom prst="rect">
            <a:avLst/>
          </a:prstGeom>
        </p:spPr>
        <p:txBody>
          <a:bodyPr wrap="square" lIns="0" tIns="0" rIns="0" bIns="0" rtlCol="0" anchor="t">
            <a:spAutoFit/>
          </a:bodyPr>
          <a:lstStyle/>
          <a:p>
            <a:pPr marL="0" lvl="0" indent="0" algn="l">
              <a:lnSpc>
                <a:spcPts val="5536"/>
              </a:lnSpc>
              <a:spcBef>
                <a:spcPct val="0"/>
              </a:spcBef>
            </a:pPr>
            <a:r>
              <a:rPr lang="en-US" sz="3200" spc="122" dirty="0" err="1">
                <a:solidFill>
                  <a:srgbClr val="F26122"/>
                </a:solidFill>
                <a:latin typeface="Arial" pitchFamily="34" charset="0"/>
                <a:ea typeface="Open Sans Bold"/>
                <a:cs typeface="Arial" pitchFamily="34" charset="0"/>
                <a:sym typeface="Open Sans Bold"/>
              </a:rPr>
              <a:t>Uma</a:t>
            </a:r>
            <a:r>
              <a:rPr lang="en-US" sz="3200" spc="122" dirty="0">
                <a:solidFill>
                  <a:srgbClr val="F26122"/>
                </a:solidFill>
                <a:latin typeface="Arial" pitchFamily="34" charset="0"/>
                <a:ea typeface="Open Sans Bold"/>
                <a:cs typeface="Arial" pitchFamily="34" charset="0"/>
                <a:sym typeface="Open Sans Bold"/>
              </a:rPr>
              <a:t> </a:t>
            </a:r>
            <a:r>
              <a:rPr lang="en-US" sz="3200" spc="122" dirty="0" err="1">
                <a:solidFill>
                  <a:srgbClr val="F26122"/>
                </a:solidFill>
                <a:latin typeface="Arial" pitchFamily="34" charset="0"/>
                <a:ea typeface="Open Sans Bold"/>
                <a:cs typeface="Arial" pitchFamily="34" charset="0"/>
                <a:sym typeface="Open Sans Bold"/>
              </a:rPr>
              <a:t>reposição</a:t>
            </a:r>
            <a:r>
              <a:rPr lang="en-US" sz="3200" spc="122" dirty="0">
                <a:solidFill>
                  <a:srgbClr val="F26122"/>
                </a:solidFill>
                <a:latin typeface="Arial" pitchFamily="34" charset="0"/>
                <a:ea typeface="Open Sans Bold"/>
                <a:cs typeface="Arial" pitchFamily="34" charset="0"/>
                <a:sym typeface="Open Sans Bold"/>
              </a:rPr>
              <a:t> é </a:t>
            </a:r>
            <a:r>
              <a:rPr lang="en-US" sz="3200" spc="122" dirty="0" err="1">
                <a:solidFill>
                  <a:srgbClr val="F26122"/>
                </a:solidFill>
                <a:latin typeface="Arial" pitchFamily="34" charset="0"/>
                <a:ea typeface="Open Sans Bold"/>
                <a:cs typeface="Arial" pitchFamily="34" charset="0"/>
                <a:sym typeface="Open Sans Bold"/>
              </a:rPr>
              <a:t>permitida</a:t>
            </a:r>
            <a:endParaRPr lang="en-US" sz="3200" spc="122" dirty="0">
              <a:solidFill>
                <a:srgbClr val="F26122"/>
              </a:solidFill>
              <a:latin typeface="Arial" pitchFamily="34" charset="0"/>
              <a:ea typeface="Open Sans Bold"/>
              <a:cs typeface="Arial" pitchFamily="34" charset="0"/>
              <a:sym typeface="Open Sans Bold"/>
            </a:endParaRPr>
          </a:p>
        </p:txBody>
      </p:sp>
    </p:spTree>
    <p:extLst>
      <p:ext uri="{BB962C8B-B14F-4D97-AF65-F5344CB8AC3E}">
        <p14:creationId xmlns:p14="http://schemas.microsoft.com/office/powerpoint/2010/main" val="3548299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p:nvPr/>
        </p:nvGrpSpPr>
        <p:grpSpPr>
          <a:xfrm>
            <a:off x="7772003" y="1899366"/>
            <a:ext cx="759501" cy="7595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dirty="0"/>
            </a:p>
          </p:txBody>
        </p:sp>
        <p:sp>
          <p:nvSpPr>
            <p:cNvPr id="4" name="TextBox 4"/>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5" name="Group 5"/>
          <p:cNvGrpSpPr/>
          <p:nvPr/>
        </p:nvGrpSpPr>
        <p:grpSpPr>
          <a:xfrm>
            <a:off x="7786678" y="4286244"/>
            <a:ext cx="759501" cy="759501"/>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7" name="TextBox 7"/>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grpSp>
        <p:nvGrpSpPr>
          <p:cNvPr id="8" name="Group 8"/>
          <p:cNvGrpSpPr/>
          <p:nvPr/>
        </p:nvGrpSpPr>
        <p:grpSpPr>
          <a:xfrm>
            <a:off x="7858116" y="6572260"/>
            <a:ext cx="759501" cy="759501"/>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D6022"/>
            </a:solidFill>
            <a:ln cap="sq">
              <a:noFill/>
              <a:prstDash val="solid"/>
              <a:miter/>
            </a:ln>
          </p:spPr>
          <p:txBody>
            <a:bodyPr/>
            <a:lstStyle/>
            <a:p>
              <a:endParaRPr lang="en-ZA"/>
            </a:p>
          </p:txBody>
        </p:sp>
        <p:sp>
          <p:nvSpPr>
            <p:cNvPr id="10" name="TextBox 10"/>
            <p:cNvSpPr txBox="1"/>
            <p:nvPr/>
          </p:nvSpPr>
          <p:spPr>
            <a:xfrm>
              <a:off x="76200" y="0"/>
              <a:ext cx="660400" cy="736600"/>
            </a:xfrm>
            <a:prstGeom prst="rect">
              <a:avLst/>
            </a:prstGeom>
          </p:spPr>
          <p:txBody>
            <a:bodyPr lIns="0" tIns="0" rIns="0" bIns="0" rtlCol="0" anchor="ctr"/>
            <a:lstStyle/>
            <a:p>
              <a:pPr algn="ctr">
                <a:lnSpc>
                  <a:spcPts val="2520"/>
                </a:lnSpc>
              </a:pPr>
              <a:endParaRPr lang="en-US" sz="2100" spc="-63" dirty="0">
                <a:solidFill>
                  <a:srgbClr val="1A0350"/>
                </a:solidFill>
                <a:latin typeface="Mont Bold"/>
                <a:ea typeface="Mont Bold"/>
                <a:cs typeface="Mont Bold"/>
                <a:sym typeface="Mont Bold"/>
              </a:endParaRPr>
            </a:p>
          </p:txBody>
        </p:sp>
      </p:grpSp>
      <p:sp>
        <p:nvSpPr>
          <p:cNvPr id="11" name="TextBox 11"/>
          <p:cNvSpPr txBox="1"/>
          <p:nvPr/>
        </p:nvSpPr>
        <p:spPr>
          <a:xfrm>
            <a:off x="8809792" y="1889942"/>
            <a:ext cx="9121081" cy="2115964"/>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Duas habilidades em águas abertas são apresentadas como uma sessão combinada</a:t>
            </a:r>
            <a:r>
              <a:rPr lang="pt-BR" sz="3600" b="1" spc="122" dirty="0">
                <a:solidFill>
                  <a:srgbClr val="FFFFFF"/>
                </a:solidFill>
                <a:latin typeface="Arial" pitchFamily="34" charset="0"/>
                <a:ea typeface="Open Sans Bold"/>
                <a:cs typeface="Arial" pitchFamily="34" charset="0"/>
                <a:sym typeface="Open Sans Bold"/>
              </a:rPr>
              <a:t>.</a:t>
            </a:r>
            <a:endParaRPr lang="en-US" sz="3600" b="1" spc="122" dirty="0">
              <a:solidFill>
                <a:srgbClr val="FFFFFF"/>
              </a:solidFill>
              <a:latin typeface="Arial" pitchFamily="34" charset="0"/>
              <a:ea typeface="Open Sans Bold"/>
              <a:cs typeface="Arial" pitchFamily="34" charset="0"/>
              <a:sym typeface="Open Sans Bold"/>
            </a:endParaRPr>
          </a:p>
        </p:txBody>
      </p:sp>
      <p:sp>
        <p:nvSpPr>
          <p:cNvPr id="12" name="TextBox 12"/>
          <p:cNvSpPr txBox="1"/>
          <p:nvPr/>
        </p:nvSpPr>
        <p:spPr>
          <a:xfrm>
            <a:off x="8786810" y="4071930"/>
            <a:ext cx="9135062" cy="1339406"/>
          </a:xfrm>
          <a:prstGeom prst="rect">
            <a:avLst/>
          </a:prstGeom>
        </p:spPr>
        <p:txBody>
          <a:bodyPr wrap="square" lIns="0" tIns="0" rIns="0" bIns="0" rtlCol="0" anchor="t">
            <a:spAutoFit/>
          </a:bodyPr>
          <a:lstStyle/>
          <a:p>
            <a:pPr lvl="0">
              <a:lnSpc>
                <a:spcPts val="5536"/>
              </a:lnSpc>
            </a:pPr>
            <a:r>
              <a:rPr lang="pt-BR" sz="3600" spc="122" dirty="0">
                <a:solidFill>
                  <a:srgbClr val="FFFFFF"/>
                </a:solidFill>
                <a:latin typeface="Arial" pitchFamily="34" charset="0"/>
                <a:ea typeface="Open Sans Bold"/>
                <a:cs typeface="Arial" pitchFamily="34" charset="0"/>
                <a:sym typeface="Open Sans Bold"/>
              </a:rPr>
              <a:t>É necessário obter no mínimo 15 pontos para ser aprovado em cada habilidade.</a:t>
            </a:r>
            <a:endParaRPr lang="en-US" sz="3600" spc="122" dirty="0">
              <a:solidFill>
                <a:srgbClr val="FFFFFF"/>
              </a:solidFill>
              <a:latin typeface="Arial" pitchFamily="34" charset="0"/>
              <a:ea typeface="Open Sans Bold"/>
              <a:cs typeface="Arial" pitchFamily="34" charset="0"/>
              <a:sym typeface="Open Sans Bold"/>
            </a:endParaRPr>
          </a:p>
        </p:txBody>
      </p:sp>
      <p:sp>
        <p:nvSpPr>
          <p:cNvPr id="13" name="TextBox 13"/>
          <p:cNvSpPr txBox="1"/>
          <p:nvPr/>
        </p:nvSpPr>
        <p:spPr>
          <a:xfrm>
            <a:off x="8858248" y="6357946"/>
            <a:ext cx="9135062" cy="1365246"/>
          </a:xfrm>
          <a:prstGeom prst="rect">
            <a:avLst/>
          </a:prstGeom>
        </p:spPr>
        <p:txBody>
          <a:bodyPr wrap="square" lIns="0" tIns="0" rIns="0" bIns="0" rtlCol="0" anchor="t">
            <a:spAutoFit/>
          </a:bodyPr>
          <a:lstStyle/>
          <a:p>
            <a:pPr lvl="0">
              <a:lnSpc>
                <a:spcPts val="5536"/>
              </a:lnSpc>
              <a:spcBef>
                <a:spcPct val="0"/>
              </a:spcBef>
            </a:pPr>
            <a:r>
              <a:rPr lang="pt-BR" sz="3600" spc="122" dirty="0">
                <a:solidFill>
                  <a:srgbClr val="FFFFFF"/>
                </a:solidFill>
                <a:latin typeface="Arial" pitchFamily="34" charset="0"/>
                <a:ea typeface="Open Sans Bold"/>
                <a:cs typeface="Arial" pitchFamily="34" charset="0"/>
                <a:sym typeface="Open Sans Bold"/>
              </a:rPr>
              <a:t>Habilidades atribuídas pelo </a:t>
            </a:r>
            <a:r>
              <a:rPr lang="pt-BR" sz="3600" spc="122" dirty="0" err="1">
                <a:solidFill>
                  <a:srgbClr val="FFFFFF"/>
                </a:solidFill>
                <a:latin typeface="Arial" pitchFamily="34" charset="0"/>
                <a:ea typeface="Open Sans Bold"/>
                <a:cs typeface="Arial" pitchFamily="34" charset="0"/>
                <a:sym typeface="Open Sans Bold"/>
              </a:rPr>
              <a:t>Examiner</a:t>
            </a:r>
            <a:r>
              <a:rPr lang="pt-BR" sz="3600" spc="122" dirty="0">
                <a:solidFill>
                  <a:srgbClr val="FFFFFF"/>
                </a:solidFill>
                <a:latin typeface="Arial" pitchFamily="34" charset="0"/>
                <a:ea typeface="Open Sans Bold"/>
                <a:cs typeface="Arial" pitchFamily="34" charset="0"/>
                <a:sym typeface="Open Sans Bold"/>
              </a:rPr>
              <a:t> no primeiro dia do </a:t>
            </a:r>
            <a:r>
              <a:rPr lang="pt-BR" sz="3600" spc="122" dirty="0" err="1">
                <a:solidFill>
                  <a:srgbClr val="FFFFFF"/>
                </a:solidFill>
                <a:latin typeface="Arial" pitchFamily="34" charset="0"/>
                <a:ea typeface="Open Sans Bold"/>
                <a:cs typeface="Arial" pitchFamily="34" charset="0"/>
                <a:sym typeface="Open Sans Bold"/>
              </a:rPr>
              <a:t>IE</a:t>
            </a:r>
            <a:r>
              <a:rPr lang="pt-BR" sz="3600" spc="122" dirty="0">
                <a:solidFill>
                  <a:srgbClr val="FFFFFF"/>
                </a:solidFill>
                <a:latin typeface="Arial" pitchFamily="34" charset="0"/>
                <a:ea typeface="Open Sans Bold"/>
                <a:cs typeface="Arial" pitchFamily="34" charset="0"/>
                <a:sym typeface="Open Sans Bold"/>
              </a:rPr>
              <a:t>.</a:t>
            </a:r>
            <a:endParaRPr lang="en-US" sz="3600" spc="122" dirty="0">
              <a:solidFill>
                <a:srgbClr val="FFFFFF"/>
              </a:solidFill>
              <a:latin typeface="Arial" pitchFamily="34" charset="0"/>
              <a:ea typeface="Open Sans Bold"/>
              <a:cs typeface="Arial" pitchFamily="34" charset="0"/>
              <a:sym typeface="Open Sans Bold"/>
            </a:endParaRPr>
          </a:p>
        </p:txBody>
      </p:sp>
      <p:sp>
        <p:nvSpPr>
          <p:cNvPr id="14" name="Freeform 14"/>
          <p:cNvSpPr/>
          <p:nvPr/>
        </p:nvSpPr>
        <p:spPr>
          <a:xfrm>
            <a:off x="14340214" y="-333214"/>
            <a:ext cx="4050315" cy="1640377"/>
          </a:xfrm>
          <a:custGeom>
            <a:avLst/>
            <a:gdLst/>
            <a:ahLst/>
            <a:cxnLst/>
            <a:rect l="l" t="t" r="r" b="b"/>
            <a:pathLst>
              <a:path w="4050315" h="1640377">
                <a:moveTo>
                  <a:pt x="0" y="0"/>
                </a:moveTo>
                <a:lnTo>
                  <a:pt x="4050314" y="0"/>
                </a:lnTo>
                <a:lnTo>
                  <a:pt x="4050314" y="1640378"/>
                </a:lnTo>
                <a:lnTo>
                  <a:pt x="0" y="1640378"/>
                </a:lnTo>
                <a:lnTo>
                  <a:pt x="0" y="0"/>
                </a:lnTo>
                <a:close/>
              </a:path>
            </a:pathLst>
          </a:custGeom>
          <a:blipFill>
            <a:blip r:embed="rId2" cstate="print"/>
            <a:stretch>
              <a:fillRect/>
            </a:stretch>
          </a:blipFill>
        </p:spPr>
        <p:txBody>
          <a:bodyPr/>
          <a:lstStyle/>
          <a:p>
            <a:endParaRPr lang="en-ZA"/>
          </a:p>
        </p:txBody>
      </p:sp>
      <p:sp>
        <p:nvSpPr>
          <p:cNvPr id="15" name="AutoShape 15"/>
          <p:cNvSpPr/>
          <p:nvPr/>
        </p:nvSpPr>
        <p:spPr>
          <a:xfrm flipV="1">
            <a:off x="-1632927" y="635142"/>
            <a:ext cx="16230600" cy="0"/>
          </a:xfrm>
          <a:prstGeom prst="line">
            <a:avLst/>
          </a:prstGeom>
          <a:ln w="19050" cap="flat">
            <a:solidFill>
              <a:srgbClr val="0EA2DD"/>
            </a:solidFill>
            <a:prstDash val="solid"/>
            <a:headEnd type="none" w="sm" len="sm"/>
            <a:tailEnd type="none" w="sm" len="sm"/>
          </a:ln>
        </p:spPr>
        <p:txBody>
          <a:bodyPr/>
          <a:lstStyle/>
          <a:p>
            <a:endParaRPr lang="en-ZA"/>
          </a:p>
        </p:txBody>
      </p:sp>
      <p:sp>
        <p:nvSpPr>
          <p:cNvPr id="16" name="AutoShape 16"/>
          <p:cNvSpPr/>
          <p:nvPr/>
        </p:nvSpPr>
        <p:spPr>
          <a:xfrm flipV="1">
            <a:off x="7791088" y="9866995"/>
            <a:ext cx="16230600" cy="0"/>
          </a:xfrm>
          <a:prstGeom prst="line">
            <a:avLst/>
          </a:prstGeom>
          <a:ln w="19050" cap="flat">
            <a:solidFill>
              <a:srgbClr val="0EA2DD"/>
            </a:solidFill>
            <a:prstDash val="solid"/>
            <a:headEnd type="none" w="sm" len="sm"/>
            <a:tailEnd type="none" w="sm" len="sm"/>
          </a:ln>
        </p:spPr>
        <p:txBody>
          <a:bodyPr/>
          <a:lstStyle/>
          <a:p>
            <a:endParaRPr lang="en-ZA"/>
          </a:p>
        </p:txBody>
      </p:sp>
      <p:grpSp>
        <p:nvGrpSpPr>
          <p:cNvPr id="17" name="Group 17"/>
          <p:cNvGrpSpPr/>
          <p:nvPr/>
        </p:nvGrpSpPr>
        <p:grpSpPr>
          <a:xfrm>
            <a:off x="-3208093" y="-2019300"/>
            <a:ext cx="10851198" cy="13793983"/>
            <a:chOff x="0" y="0"/>
            <a:chExt cx="899650" cy="1143631"/>
          </a:xfrm>
        </p:grpSpPr>
        <p:sp>
          <p:nvSpPr>
            <p:cNvPr id="18" name="Freeform 18"/>
            <p:cNvSpPr/>
            <p:nvPr/>
          </p:nvSpPr>
          <p:spPr>
            <a:xfrm>
              <a:off x="0" y="0"/>
              <a:ext cx="899650" cy="1143630"/>
            </a:xfrm>
            <a:custGeom>
              <a:avLst/>
              <a:gdLst/>
              <a:ahLst/>
              <a:cxnLst/>
              <a:rect l="l" t="t" r="r" b="b"/>
              <a:pathLst>
                <a:path w="899650" h="1143630">
                  <a:moveTo>
                    <a:pt x="449825" y="0"/>
                  </a:moveTo>
                  <a:cubicBezTo>
                    <a:pt x="201394" y="0"/>
                    <a:pt x="0" y="256010"/>
                    <a:pt x="0" y="571815"/>
                  </a:cubicBezTo>
                  <a:cubicBezTo>
                    <a:pt x="0" y="887620"/>
                    <a:pt x="201394" y="1143630"/>
                    <a:pt x="449825" y="1143630"/>
                  </a:cubicBezTo>
                  <a:cubicBezTo>
                    <a:pt x="698257" y="1143630"/>
                    <a:pt x="899650" y="887620"/>
                    <a:pt x="899650" y="571815"/>
                  </a:cubicBezTo>
                  <a:cubicBezTo>
                    <a:pt x="899650" y="256010"/>
                    <a:pt x="698257" y="0"/>
                    <a:pt x="449825" y="0"/>
                  </a:cubicBezTo>
                  <a:close/>
                </a:path>
              </a:pathLst>
            </a:custGeom>
            <a:solidFill>
              <a:srgbClr val="ED6022"/>
            </a:solidFill>
          </p:spPr>
          <p:txBody>
            <a:bodyPr/>
            <a:lstStyle/>
            <a:p>
              <a:endParaRPr lang="en-ZA"/>
            </a:p>
          </p:txBody>
        </p:sp>
        <p:sp>
          <p:nvSpPr>
            <p:cNvPr id="19" name="TextBox 19"/>
            <p:cNvSpPr txBox="1"/>
            <p:nvPr/>
          </p:nvSpPr>
          <p:spPr>
            <a:xfrm>
              <a:off x="84342" y="31015"/>
              <a:ext cx="730966" cy="1005400"/>
            </a:xfrm>
            <a:prstGeom prst="rect">
              <a:avLst/>
            </a:prstGeom>
          </p:spPr>
          <p:txBody>
            <a:bodyPr lIns="50800" tIns="50800" rIns="50800" bIns="50800" rtlCol="0" anchor="ctr"/>
            <a:lstStyle/>
            <a:p>
              <a:pPr algn="ctr">
                <a:lnSpc>
                  <a:spcPts val="2520"/>
                </a:lnSpc>
              </a:pPr>
              <a:endParaRPr/>
            </a:p>
          </p:txBody>
        </p:sp>
      </p:grpSp>
      <p:sp>
        <p:nvSpPr>
          <p:cNvPr id="24" name="TextBox 17">
            <a:extLst>
              <a:ext uri="{FF2B5EF4-FFF2-40B4-BE49-F238E27FC236}">
                <a16:creationId xmlns:a16="http://schemas.microsoft.com/office/drawing/2014/main" id="{95BAB888-F55A-F117-87F3-CE372BBE2926}"/>
              </a:ext>
            </a:extLst>
          </p:cNvPr>
          <p:cNvSpPr txBox="1"/>
          <p:nvPr/>
        </p:nvSpPr>
        <p:spPr>
          <a:xfrm>
            <a:off x="357126" y="3571864"/>
            <a:ext cx="7104830" cy="2462213"/>
          </a:xfrm>
          <a:prstGeom prst="rect">
            <a:avLst/>
          </a:prstGeom>
        </p:spPr>
        <p:txBody>
          <a:bodyPr lIns="0" tIns="0" rIns="0" bIns="0" rtlCol="0" anchor="t">
            <a:spAutoFit/>
          </a:bodyPr>
          <a:lstStyle/>
          <a:p>
            <a:pPr lvl="0"/>
            <a:r>
              <a:rPr lang="en-US" sz="8000" b="1" dirty="0" err="1">
                <a:solidFill>
                  <a:srgbClr val="FFFFFF"/>
                </a:solidFill>
                <a:latin typeface="Arial" pitchFamily="34" charset="0"/>
                <a:ea typeface="Open Sans" panose="020B0606030504020204" pitchFamily="34" charset="0"/>
                <a:cs typeface="Arial" pitchFamily="34" charset="0"/>
                <a:sym typeface="Mont Bold"/>
              </a:rPr>
              <a:t>Elementos</a:t>
            </a:r>
            <a:r>
              <a:rPr lang="en-US" sz="8000" b="1" dirty="0">
                <a:solidFill>
                  <a:srgbClr val="FFFFFF"/>
                </a:solidFill>
                <a:latin typeface="Arial" pitchFamily="34" charset="0"/>
                <a:ea typeface="Open Sans" panose="020B0606030504020204" pitchFamily="34" charset="0"/>
                <a:cs typeface="Arial" pitchFamily="34" charset="0"/>
                <a:sym typeface="Mont Bold"/>
              </a:rPr>
              <a:t> do IE</a:t>
            </a:r>
          </a:p>
        </p:txBody>
      </p:sp>
      <p:sp>
        <p:nvSpPr>
          <p:cNvPr id="25" name="TextBox 19">
            <a:extLst>
              <a:ext uri="{FF2B5EF4-FFF2-40B4-BE49-F238E27FC236}">
                <a16:creationId xmlns:a16="http://schemas.microsoft.com/office/drawing/2014/main" id="{7B0C05D8-720B-FC80-0A76-9EE323BC14BB}"/>
              </a:ext>
            </a:extLst>
          </p:cNvPr>
          <p:cNvSpPr txBox="1"/>
          <p:nvPr/>
        </p:nvSpPr>
        <p:spPr>
          <a:xfrm>
            <a:off x="428564" y="6143632"/>
            <a:ext cx="4074264" cy="615553"/>
          </a:xfrm>
          <a:prstGeom prst="rect">
            <a:avLst/>
          </a:prstGeom>
        </p:spPr>
        <p:txBody>
          <a:bodyPr lIns="0" tIns="0" rIns="0" bIns="0" rtlCol="0" anchor="t">
            <a:spAutoFit/>
          </a:bodyPr>
          <a:lstStyle/>
          <a:p>
            <a:pPr marL="0" lvl="0" indent="0" algn="l">
              <a:spcBef>
                <a:spcPct val="0"/>
              </a:spcBef>
            </a:pPr>
            <a:r>
              <a:rPr lang="en-US" sz="4000" b="1" dirty="0" err="1">
                <a:solidFill>
                  <a:srgbClr val="FFFFFF"/>
                </a:solidFill>
                <a:latin typeface="Arial" pitchFamily="34" charset="0"/>
                <a:ea typeface="Open Sans Semibold" panose="020B0606030504020204" pitchFamily="34" charset="0"/>
                <a:cs typeface="Arial" pitchFamily="34" charset="0"/>
                <a:sym typeface="Cerebri"/>
              </a:rPr>
              <a:t>Águas</a:t>
            </a:r>
            <a:r>
              <a:rPr lang="en-US" sz="4000" b="1" dirty="0">
                <a:solidFill>
                  <a:srgbClr val="FFFFFF"/>
                </a:solidFill>
                <a:latin typeface="Arial" pitchFamily="34" charset="0"/>
                <a:ea typeface="Open Sans Semibold" panose="020B0606030504020204" pitchFamily="34" charset="0"/>
                <a:cs typeface="Arial" pitchFamily="34" charset="0"/>
                <a:sym typeface="Cerebri"/>
              </a:rPr>
              <a:t> </a:t>
            </a:r>
            <a:r>
              <a:rPr lang="en-US" sz="4000" b="1" dirty="0" err="1">
                <a:solidFill>
                  <a:srgbClr val="FFFFFF"/>
                </a:solidFill>
                <a:latin typeface="Arial" pitchFamily="34" charset="0"/>
                <a:ea typeface="Open Sans Semibold" panose="020B0606030504020204" pitchFamily="34" charset="0"/>
                <a:cs typeface="Arial" pitchFamily="34" charset="0"/>
                <a:sym typeface="Cerebri"/>
              </a:rPr>
              <a:t>Abertas</a:t>
            </a:r>
            <a:endParaRPr lang="en-US" sz="4000" b="1" dirty="0">
              <a:solidFill>
                <a:srgbClr val="FFFFFF"/>
              </a:solidFill>
              <a:latin typeface="Arial" pitchFamily="34" charset="0"/>
              <a:ea typeface="Open Sans Semibold" panose="020B0606030504020204" pitchFamily="34" charset="0"/>
              <a:cs typeface="Arial" pitchFamily="34" charset="0"/>
              <a:sym typeface="Cerebri"/>
            </a:endParaRPr>
          </a:p>
        </p:txBody>
      </p:sp>
    </p:spTree>
    <p:extLst>
      <p:ext uri="{BB962C8B-B14F-4D97-AF65-F5344CB8AC3E}">
        <p14:creationId xmlns:p14="http://schemas.microsoft.com/office/powerpoint/2010/main" val="1129414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TotalTime>
  <Words>888</Words>
  <Application>Microsoft Office PowerPoint</Application>
  <PresentationFormat>Personalizar</PresentationFormat>
  <Paragraphs>148</Paragraphs>
  <Slides>21</Slides>
  <Notes>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21</vt:i4>
      </vt:variant>
    </vt:vector>
  </HeadingPairs>
  <TitlesOfParts>
    <vt:vector size="29" baseType="lpstr">
      <vt:lpstr>Arial</vt:lpstr>
      <vt:lpstr>Calibri</vt:lpstr>
      <vt:lpstr>Aptos</vt:lpstr>
      <vt:lpstr>Mont Bold</vt:lpstr>
      <vt:lpstr>Open Sans Semibold</vt:lpstr>
      <vt:lpstr>Open Sans</vt:lpstr>
      <vt:lpstr>Courier New</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RAID MARKETING 2</dc:title>
  <dc:creator>Keryn van der Walt</dc:creator>
  <cp:lastModifiedBy>CARLOS DE MORAIS</cp:lastModifiedBy>
  <cp:revision>27</cp:revision>
  <dcterms:created xsi:type="dcterms:W3CDTF">2006-08-16T00:00:00Z</dcterms:created>
  <dcterms:modified xsi:type="dcterms:W3CDTF">2025-10-13T17:43:40Z</dcterms:modified>
  <dc:identifier>DAGNKOLPfxM</dc:identifier>
</cp:coreProperties>
</file>