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sldIdLst>
    <p:sldId id="256" r:id="rId2"/>
    <p:sldId id="330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8" r:id="rId39"/>
    <p:sldId id="367" r:id="rId40"/>
    <p:sldId id="369" r:id="rId41"/>
    <p:sldId id="370" r:id="rId42"/>
    <p:sldId id="371" r:id="rId43"/>
    <p:sldId id="372" r:id="rId44"/>
    <p:sldId id="373" r:id="rId45"/>
    <p:sldId id="374" r:id="rId46"/>
    <p:sldId id="329" r:id="rId47"/>
    <p:sldId id="263" r:id="rId48"/>
  </p:sldIdLst>
  <p:sldSz cx="18288000" cy="10287000"/>
  <p:notesSz cx="6858000" cy="9144000"/>
  <p:embeddedFontLst>
    <p:embeddedFont>
      <p:font typeface="Open Sans" panose="020B0606030504020204" pitchFamily="34" charset="0"/>
      <p:regular r:id="rId50"/>
      <p:bold r:id="rId51"/>
      <p:italic r:id="rId52"/>
      <p:boldItalic r:id="rId53"/>
    </p:embeddedFont>
    <p:embeddedFont>
      <p:font typeface="Open Sans Bold" panose="020B0806030504020204" charset="0"/>
      <p:regular r:id="rId54"/>
      <p:bold r:id="rId55"/>
      <p:italic r:id="rId56"/>
      <p:boldItalic r:id="rId57"/>
    </p:embeddedFont>
    <p:embeddedFont>
      <p:font typeface="Open Sans Semibold" panose="020B0706030804020204" pitchFamily="34" charset="0"/>
      <p:regular r:id="rId58"/>
      <p:bold r:id="rId59"/>
      <p:italic r:id="rId60"/>
      <p:boldItalic r:id="rId61"/>
    </p:embeddedFont>
    <p:embeddedFont>
      <p:font typeface="Roboto Bold" panose="020B060402020202020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4A69A-A7FC-4D3A-B7C5-4C08A62C383B}" v="1" dt="2025-10-13T17:00:03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7" autoAdjust="0"/>
  </p:normalViewPr>
  <p:slideViewPr>
    <p:cSldViewPr>
      <p:cViewPr varScale="1">
        <p:scale>
          <a:sx n="47" d="100"/>
          <a:sy n="47" d="100"/>
        </p:scale>
        <p:origin x="1138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4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1.fntdata"/><Relationship Id="rId55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E MORAIS" userId="82fa4c73a48e354f" providerId="LiveId" clId="{2AC0B3E1-B9F7-4355-9ED6-699F51EE0FAE}"/>
    <pc:docChg chg="undo custSel modSld">
      <pc:chgData name="CARLOS DE MORAIS" userId="82fa4c73a48e354f" providerId="LiveId" clId="{2AC0B3E1-B9F7-4355-9ED6-699F51EE0FAE}" dt="2025-10-13T17:08:57.451" v="329" actId="113"/>
      <pc:docMkLst>
        <pc:docMk/>
      </pc:docMkLst>
      <pc:sldChg chg="modSp mod">
        <pc:chgData name="CARLOS DE MORAIS" userId="82fa4c73a48e354f" providerId="LiveId" clId="{2AC0B3E1-B9F7-4355-9ED6-699F51EE0FAE}" dt="2025-10-13T16:37:54.848" v="4" actId="20577"/>
        <pc:sldMkLst>
          <pc:docMk/>
          <pc:sldMk cId="2957501491" sldId="330"/>
        </pc:sldMkLst>
        <pc:spChg chg="mod">
          <ac:chgData name="CARLOS DE MORAIS" userId="82fa4c73a48e354f" providerId="LiveId" clId="{2AC0B3E1-B9F7-4355-9ED6-699F51EE0FAE}" dt="2025-10-13T16:37:54.848" v="4" actId="20577"/>
          <ac:spMkLst>
            <pc:docMk/>
            <pc:sldMk cId="2957501491" sldId="330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39:03.859" v="15" actId="20577"/>
        <pc:sldMkLst>
          <pc:docMk/>
          <pc:sldMk cId="1478862918" sldId="332"/>
        </pc:sldMkLst>
        <pc:spChg chg="mod">
          <ac:chgData name="CARLOS DE MORAIS" userId="82fa4c73a48e354f" providerId="LiveId" clId="{2AC0B3E1-B9F7-4355-9ED6-699F51EE0FAE}" dt="2025-10-13T16:39:03.859" v="15" actId="20577"/>
          <ac:spMkLst>
            <pc:docMk/>
            <pc:sldMk cId="1478862918" sldId="332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38:17.003" v="5" actId="255"/>
          <ac:spMkLst>
            <pc:docMk/>
            <pc:sldMk cId="1478862918" sldId="332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40:42.777" v="24" actId="20577"/>
        <pc:sldMkLst>
          <pc:docMk/>
          <pc:sldMk cId="825276028" sldId="333"/>
        </pc:sldMkLst>
        <pc:spChg chg="mod">
          <ac:chgData name="CARLOS DE MORAIS" userId="82fa4c73a48e354f" providerId="LiveId" clId="{2AC0B3E1-B9F7-4355-9ED6-699F51EE0FAE}" dt="2025-10-13T16:40:42.777" v="24" actId="20577"/>
          <ac:spMkLst>
            <pc:docMk/>
            <pc:sldMk cId="825276028" sldId="333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0:18.932" v="16" actId="255"/>
          <ac:spMkLst>
            <pc:docMk/>
            <pc:sldMk cId="825276028" sldId="333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40:59.843" v="26" actId="113"/>
        <pc:sldMkLst>
          <pc:docMk/>
          <pc:sldMk cId="111912555" sldId="334"/>
        </pc:sldMkLst>
        <pc:spChg chg="mod">
          <ac:chgData name="CARLOS DE MORAIS" userId="82fa4c73a48e354f" providerId="LiveId" clId="{2AC0B3E1-B9F7-4355-9ED6-699F51EE0FAE}" dt="2025-10-13T16:40:59.843" v="26" actId="113"/>
          <ac:spMkLst>
            <pc:docMk/>
            <pc:sldMk cId="111912555" sldId="334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0:53.205" v="25" actId="255"/>
          <ac:spMkLst>
            <pc:docMk/>
            <pc:sldMk cId="111912555" sldId="334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41:31.443" v="32" actId="20577"/>
        <pc:sldMkLst>
          <pc:docMk/>
          <pc:sldMk cId="172926516" sldId="335"/>
        </pc:sldMkLst>
        <pc:spChg chg="mod">
          <ac:chgData name="CARLOS DE MORAIS" userId="82fa4c73a48e354f" providerId="LiveId" clId="{2AC0B3E1-B9F7-4355-9ED6-699F51EE0FAE}" dt="2025-10-13T16:41:31.443" v="32" actId="20577"/>
          <ac:spMkLst>
            <pc:docMk/>
            <pc:sldMk cId="172926516" sldId="335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1:13.005" v="27" actId="255"/>
          <ac:spMkLst>
            <pc:docMk/>
            <pc:sldMk cId="172926516" sldId="335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41:57.447" v="36" actId="20577"/>
        <pc:sldMkLst>
          <pc:docMk/>
          <pc:sldMk cId="2202230500" sldId="336"/>
        </pc:sldMkLst>
        <pc:spChg chg="mod">
          <ac:chgData name="CARLOS DE MORAIS" userId="82fa4c73a48e354f" providerId="LiveId" clId="{2AC0B3E1-B9F7-4355-9ED6-699F51EE0FAE}" dt="2025-10-13T16:41:57.447" v="36" actId="20577"/>
          <ac:spMkLst>
            <pc:docMk/>
            <pc:sldMk cId="2202230500" sldId="336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1:42.704" v="33" actId="255"/>
          <ac:spMkLst>
            <pc:docMk/>
            <pc:sldMk cId="2202230500" sldId="336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43:20.361" v="44" actId="20577"/>
        <pc:sldMkLst>
          <pc:docMk/>
          <pc:sldMk cId="118395634" sldId="337"/>
        </pc:sldMkLst>
        <pc:spChg chg="mod">
          <ac:chgData name="CARLOS DE MORAIS" userId="82fa4c73a48e354f" providerId="LiveId" clId="{2AC0B3E1-B9F7-4355-9ED6-699F51EE0FAE}" dt="2025-10-13T16:43:20.361" v="44" actId="20577"/>
          <ac:spMkLst>
            <pc:docMk/>
            <pc:sldMk cId="118395634" sldId="337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2:55.787" v="37" actId="255"/>
          <ac:spMkLst>
            <pc:docMk/>
            <pc:sldMk cId="118395634" sldId="337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44:28.056" v="58" actId="20577"/>
        <pc:sldMkLst>
          <pc:docMk/>
          <pc:sldMk cId="9732012" sldId="338"/>
        </pc:sldMkLst>
        <pc:spChg chg="mod">
          <ac:chgData name="CARLOS DE MORAIS" userId="82fa4c73a48e354f" providerId="LiveId" clId="{2AC0B3E1-B9F7-4355-9ED6-699F51EE0FAE}" dt="2025-10-13T16:44:28.056" v="58" actId="20577"/>
          <ac:spMkLst>
            <pc:docMk/>
            <pc:sldMk cId="9732012" sldId="338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3:36.547" v="45" actId="255"/>
          <ac:spMkLst>
            <pc:docMk/>
            <pc:sldMk cId="9732012" sldId="338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45:08.908" v="72" actId="20577"/>
        <pc:sldMkLst>
          <pc:docMk/>
          <pc:sldMk cId="1018696095" sldId="339"/>
        </pc:sldMkLst>
        <pc:spChg chg="mod">
          <ac:chgData name="CARLOS DE MORAIS" userId="82fa4c73a48e354f" providerId="LiveId" clId="{2AC0B3E1-B9F7-4355-9ED6-699F51EE0FAE}" dt="2025-10-13T16:45:08.908" v="72" actId="20577"/>
          <ac:spMkLst>
            <pc:docMk/>
            <pc:sldMk cId="1018696095" sldId="339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4:35.915" v="59" actId="255"/>
          <ac:spMkLst>
            <pc:docMk/>
            <pc:sldMk cId="1018696095" sldId="339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45:29.332" v="75" actId="113"/>
        <pc:sldMkLst>
          <pc:docMk/>
          <pc:sldMk cId="1926873686" sldId="340"/>
        </pc:sldMkLst>
        <pc:spChg chg="mod">
          <ac:chgData name="CARLOS DE MORAIS" userId="82fa4c73a48e354f" providerId="LiveId" clId="{2AC0B3E1-B9F7-4355-9ED6-699F51EE0FAE}" dt="2025-10-13T16:45:18.284" v="73" actId="113"/>
          <ac:spMkLst>
            <pc:docMk/>
            <pc:sldMk cId="1926873686" sldId="340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5:29.332" v="75" actId="113"/>
          <ac:spMkLst>
            <pc:docMk/>
            <pc:sldMk cId="1926873686" sldId="340"/>
            <ac:spMk id="1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45:58.588" v="82" actId="20577"/>
        <pc:sldMkLst>
          <pc:docMk/>
          <pc:sldMk cId="1909216432" sldId="341"/>
        </pc:sldMkLst>
        <pc:spChg chg="mod">
          <ac:chgData name="CARLOS DE MORAIS" userId="82fa4c73a48e354f" providerId="LiveId" clId="{2AC0B3E1-B9F7-4355-9ED6-699F51EE0FAE}" dt="2025-10-13T16:45:55.859" v="80" actId="20577"/>
          <ac:spMkLst>
            <pc:docMk/>
            <pc:sldMk cId="1909216432" sldId="341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5:58.588" v="82" actId="20577"/>
          <ac:spMkLst>
            <pc:docMk/>
            <pc:sldMk cId="1909216432" sldId="341"/>
            <ac:spMk id="1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5:40.456" v="76" actId="113"/>
          <ac:spMkLst>
            <pc:docMk/>
            <pc:sldMk cId="1909216432" sldId="341"/>
            <ac:spMk id="13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47:01.664" v="101" actId="113"/>
        <pc:sldMkLst>
          <pc:docMk/>
          <pc:sldMk cId="4095957312" sldId="342"/>
        </pc:sldMkLst>
        <pc:spChg chg="mod">
          <ac:chgData name="CARLOS DE MORAIS" userId="82fa4c73a48e354f" providerId="LiveId" clId="{2AC0B3E1-B9F7-4355-9ED6-699F51EE0FAE}" dt="2025-10-13T16:46:14.522" v="83" actId="113"/>
          <ac:spMkLst>
            <pc:docMk/>
            <pc:sldMk cId="4095957312" sldId="342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6:42.076" v="94" actId="20577"/>
          <ac:spMkLst>
            <pc:docMk/>
            <pc:sldMk cId="4095957312" sldId="342"/>
            <ac:spMk id="37" creationId="{6515CFCA-39DD-93E2-E507-C6771B1DE4C5}"/>
          </ac:spMkLst>
        </pc:spChg>
        <pc:spChg chg="mod">
          <ac:chgData name="CARLOS DE MORAIS" userId="82fa4c73a48e354f" providerId="LiveId" clId="{2AC0B3E1-B9F7-4355-9ED6-699F51EE0FAE}" dt="2025-10-13T16:46:53.342" v="98" actId="20577"/>
          <ac:spMkLst>
            <pc:docMk/>
            <pc:sldMk cId="4095957312" sldId="342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6:47:01.664" v="101" actId="113"/>
          <ac:spMkLst>
            <pc:docMk/>
            <pc:sldMk cId="4095957312" sldId="342"/>
            <ac:spMk id="41" creationId="{E43E7FBD-5F81-E5A4-AF68-8EF5642FF59E}"/>
          </ac:spMkLst>
        </pc:spChg>
        <pc:spChg chg="mod">
          <ac:chgData name="CARLOS DE MORAIS" userId="82fa4c73a48e354f" providerId="LiveId" clId="{2AC0B3E1-B9F7-4355-9ED6-699F51EE0FAE}" dt="2025-10-13T16:46:56.762" v="100" actId="20577"/>
          <ac:spMkLst>
            <pc:docMk/>
            <pc:sldMk cId="4095957312" sldId="342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6:47:54.917" v="105" actId="1076"/>
        <pc:sldMkLst>
          <pc:docMk/>
          <pc:sldMk cId="2052742343" sldId="343"/>
        </pc:sldMkLst>
        <pc:spChg chg="mod">
          <ac:chgData name="CARLOS DE MORAIS" userId="82fa4c73a48e354f" providerId="LiveId" clId="{2AC0B3E1-B9F7-4355-9ED6-699F51EE0FAE}" dt="2025-10-13T16:47:54.917" v="105" actId="1076"/>
          <ac:spMkLst>
            <pc:docMk/>
            <pc:sldMk cId="2052742343" sldId="343"/>
            <ac:spMk id="2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7:21.822" v="102" actId="113"/>
          <ac:spMkLst>
            <pc:docMk/>
            <pc:sldMk cId="2052742343" sldId="343"/>
            <ac:spMk id="24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7:27.056" v="103" actId="113"/>
          <ac:spMkLst>
            <pc:docMk/>
            <pc:sldMk cId="2052742343" sldId="343"/>
            <ac:spMk id="2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7:33.474" v="104" actId="113"/>
          <ac:spMkLst>
            <pc:docMk/>
            <pc:sldMk cId="2052742343" sldId="343"/>
            <ac:spMk id="38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48:21.288" v="108" actId="113"/>
        <pc:sldMkLst>
          <pc:docMk/>
          <pc:sldMk cId="3827400606" sldId="344"/>
        </pc:sldMkLst>
        <pc:spChg chg="mod">
          <ac:chgData name="CARLOS DE MORAIS" userId="82fa4c73a48e354f" providerId="LiveId" clId="{2AC0B3E1-B9F7-4355-9ED6-699F51EE0FAE}" dt="2025-10-13T16:48:02.216" v="106" actId="1076"/>
          <ac:spMkLst>
            <pc:docMk/>
            <pc:sldMk cId="3827400606" sldId="344"/>
            <ac:spMk id="2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8:16.402" v="107" actId="113"/>
          <ac:spMkLst>
            <pc:docMk/>
            <pc:sldMk cId="3827400606" sldId="344"/>
            <ac:spMk id="24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8:21.288" v="108" actId="113"/>
          <ac:spMkLst>
            <pc:docMk/>
            <pc:sldMk cId="3827400606" sldId="344"/>
            <ac:spMk id="26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48:53.898" v="113" actId="113"/>
        <pc:sldMkLst>
          <pc:docMk/>
          <pc:sldMk cId="3370878794" sldId="345"/>
        </pc:sldMkLst>
        <pc:spChg chg="mod">
          <ac:chgData name="CARLOS DE MORAIS" userId="82fa4c73a48e354f" providerId="LiveId" clId="{2AC0B3E1-B9F7-4355-9ED6-699F51EE0FAE}" dt="2025-10-13T16:48:41.930" v="110" actId="113"/>
          <ac:spMkLst>
            <pc:docMk/>
            <pc:sldMk cId="3370878794" sldId="345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8:46.450" v="111" actId="113"/>
          <ac:spMkLst>
            <pc:docMk/>
            <pc:sldMk cId="3370878794" sldId="345"/>
            <ac:spMk id="1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48:49.884" v="112" actId="113"/>
          <ac:spMkLst>
            <pc:docMk/>
            <pc:sldMk cId="3370878794" sldId="345"/>
            <ac:spMk id="22" creationId="{8B3B6867-4B85-F079-8AAA-EB3DD75F5C6D}"/>
          </ac:spMkLst>
        </pc:spChg>
        <pc:spChg chg="mod">
          <ac:chgData name="CARLOS DE MORAIS" userId="82fa4c73a48e354f" providerId="LiveId" clId="{2AC0B3E1-B9F7-4355-9ED6-699F51EE0FAE}" dt="2025-10-13T16:48:53.898" v="113" actId="113"/>
          <ac:spMkLst>
            <pc:docMk/>
            <pc:sldMk cId="3370878794" sldId="345"/>
            <ac:spMk id="23" creationId="{D7B02861-B444-644E-B3D6-FEB7FE995AC4}"/>
          </ac:spMkLst>
        </pc:spChg>
        <pc:spChg chg="mod">
          <ac:chgData name="CARLOS DE MORAIS" userId="82fa4c73a48e354f" providerId="LiveId" clId="{2AC0B3E1-B9F7-4355-9ED6-699F51EE0FAE}" dt="2025-10-13T16:48:36.390" v="109" actId="1076"/>
          <ac:spMkLst>
            <pc:docMk/>
            <pc:sldMk cId="3370878794" sldId="345"/>
            <ac:spMk id="24" creationId="{95BAB888-F55A-F117-87F3-CE372BBE2926}"/>
          </ac:spMkLst>
        </pc:spChg>
      </pc:sldChg>
      <pc:sldChg chg="modSp mod">
        <pc:chgData name="CARLOS DE MORAIS" userId="82fa4c73a48e354f" providerId="LiveId" clId="{2AC0B3E1-B9F7-4355-9ED6-699F51EE0FAE}" dt="2025-10-13T16:53:06.957" v="119" actId="113"/>
        <pc:sldMkLst>
          <pc:docMk/>
          <pc:sldMk cId="2229482705" sldId="346"/>
        </pc:sldMkLst>
        <pc:spChg chg="mod">
          <ac:chgData name="CARLOS DE MORAIS" userId="82fa4c73a48e354f" providerId="LiveId" clId="{2AC0B3E1-B9F7-4355-9ED6-699F51EE0FAE}" dt="2025-10-13T16:53:01.287" v="117" actId="113"/>
          <ac:spMkLst>
            <pc:docMk/>
            <pc:sldMk cId="2229482705" sldId="346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52:55.811" v="116" actId="1076"/>
          <ac:spMkLst>
            <pc:docMk/>
            <pc:sldMk cId="2229482705" sldId="346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6:53:03.982" v="118" actId="113"/>
          <ac:spMkLst>
            <pc:docMk/>
            <pc:sldMk cId="2229482705" sldId="346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6:53:06.957" v="119" actId="113"/>
          <ac:spMkLst>
            <pc:docMk/>
            <pc:sldMk cId="2229482705" sldId="346"/>
            <ac:spMk id="42" creationId="{AEDF9B4D-0DE5-C891-34E4-21AAED948725}"/>
          </ac:spMkLst>
        </pc:spChg>
        <pc:grpChg chg="mod">
          <ac:chgData name="CARLOS DE MORAIS" userId="82fa4c73a48e354f" providerId="LiveId" clId="{2AC0B3E1-B9F7-4355-9ED6-699F51EE0FAE}" dt="2025-10-13T16:52:51.502" v="115" actId="1076"/>
          <ac:grpSpMkLst>
            <pc:docMk/>
            <pc:sldMk cId="2229482705" sldId="346"/>
            <ac:grpSpMk id="25" creationId="{00000000-0000-0000-0000-000000000000}"/>
          </ac:grpSpMkLst>
        </pc:grpChg>
      </pc:sldChg>
      <pc:sldChg chg="modSp mod">
        <pc:chgData name="CARLOS DE MORAIS" userId="82fa4c73a48e354f" providerId="LiveId" clId="{2AC0B3E1-B9F7-4355-9ED6-699F51EE0FAE}" dt="2025-10-13T16:53:48.235" v="122" actId="113"/>
        <pc:sldMkLst>
          <pc:docMk/>
          <pc:sldMk cId="2383175908" sldId="347"/>
        </pc:sldMkLst>
        <pc:spChg chg="mod">
          <ac:chgData name="CARLOS DE MORAIS" userId="82fa4c73a48e354f" providerId="LiveId" clId="{2AC0B3E1-B9F7-4355-9ED6-699F51EE0FAE}" dt="2025-10-13T16:53:34.788" v="121" actId="113"/>
          <ac:spMkLst>
            <pc:docMk/>
            <pc:sldMk cId="2383175908" sldId="347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53:24.225" v="120" actId="1076"/>
          <ac:spMkLst>
            <pc:docMk/>
            <pc:sldMk cId="2383175908" sldId="347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6:53:48.235" v="122" actId="113"/>
          <ac:spMkLst>
            <pc:docMk/>
            <pc:sldMk cId="2383175908" sldId="347"/>
            <ac:spMk id="38" creationId="{EF01D00D-13E4-265C-AF04-B0CCBD129745}"/>
          </ac:spMkLst>
        </pc:spChg>
      </pc:sldChg>
      <pc:sldChg chg="modSp mod">
        <pc:chgData name="CARLOS DE MORAIS" userId="82fa4c73a48e354f" providerId="LiveId" clId="{2AC0B3E1-B9F7-4355-9ED6-699F51EE0FAE}" dt="2025-10-13T16:54:11.208" v="125" actId="20577"/>
        <pc:sldMkLst>
          <pc:docMk/>
          <pc:sldMk cId="3345768614" sldId="348"/>
        </pc:sldMkLst>
        <pc:spChg chg="mod">
          <ac:chgData name="CARLOS DE MORAIS" userId="82fa4c73a48e354f" providerId="LiveId" clId="{2AC0B3E1-B9F7-4355-9ED6-699F51EE0FAE}" dt="2025-10-13T16:54:11.208" v="125" actId="20577"/>
          <ac:spMkLst>
            <pc:docMk/>
            <pc:sldMk cId="3345768614" sldId="348"/>
            <ac:spMk id="11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54:51.524" v="131" actId="113"/>
        <pc:sldMkLst>
          <pc:docMk/>
          <pc:sldMk cId="2778920015" sldId="349"/>
        </pc:sldMkLst>
        <pc:spChg chg="mod">
          <ac:chgData name="CARLOS DE MORAIS" userId="82fa4c73a48e354f" providerId="LiveId" clId="{2AC0B3E1-B9F7-4355-9ED6-699F51EE0FAE}" dt="2025-10-13T16:54:34.655" v="127" actId="113"/>
          <ac:spMkLst>
            <pc:docMk/>
            <pc:sldMk cId="2778920015" sldId="349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54:47.233" v="130" actId="113"/>
          <ac:spMkLst>
            <pc:docMk/>
            <pc:sldMk cId="2778920015" sldId="349"/>
            <ac:spMk id="19" creationId="{8B4F111F-F283-C1FC-6EC6-5CAA110C03EE}"/>
          </ac:spMkLst>
        </pc:spChg>
        <pc:spChg chg="mod">
          <ac:chgData name="CARLOS DE MORAIS" userId="82fa4c73a48e354f" providerId="LiveId" clId="{2AC0B3E1-B9F7-4355-9ED6-699F51EE0FAE}" dt="2025-10-13T16:54:51.524" v="131" actId="113"/>
          <ac:spMkLst>
            <pc:docMk/>
            <pc:sldMk cId="2778920015" sldId="349"/>
            <ac:spMk id="20" creationId="{237E30A2-B0C7-7CEB-ABFA-4D5C04B68DB7}"/>
          </ac:spMkLst>
        </pc:spChg>
        <pc:spChg chg="mod">
          <ac:chgData name="CARLOS DE MORAIS" userId="82fa4c73a48e354f" providerId="LiveId" clId="{2AC0B3E1-B9F7-4355-9ED6-699F51EE0FAE}" dt="2025-10-13T16:54:27.171" v="126" actId="1076"/>
          <ac:spMkLst>
            <pc:docMk/>
            <pc:sldMk cId="2778920015" sldId="349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6:54:39.916" v="128" actId="113"/>
          <ac:spMkLst>
            <pc:docMk/>
            <pc:sldMk cId="2778920015" sldId="349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6:54:43.253" v="129" actId="113"/>
          <ac:spMkLst>
            <pc:docMk/>
            <pc:sldMk cId="2778920015" sldId="349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6:55:28.069" v="139" actId="20577"/>
        <pc:sldMkLst>
          <pc:docMk/>
          <pc:sldMk cId="2359626298" sldId="350"/>
        </pc:sldMkLst>
        <pc:spChg chg="mod">
          <ac:chgData name="CARLOS DE MORAIS" userId="82fa4c73a48e354f" providerId="LiveId" clId="{2AC0B3E1-B9F7-4355-9ED6-699F51EE0FAE}" dt="2025-10-13T16:55:28.069" v="139" actId="20577"/>
          <ac:spMkLst>
            <pc:docMk/>
            <pc:sldMk cId="2359626298" sldId="350"/>
            <ac:spMk id="6" creationId="{921967E5-74B1-4A2A-76CC-5717CE4081F1}"/>
          </ac:spMkLst>
        </pc:spChg>
        <pc:spChg chg="mod">
          <ac:chgData name="CARLOS DE MORAIS" userId="82fa4c73a48e354f" providerId="LiveId" clId="{2AC0B3E1-B9F7-4355-9ED6-699F51EE0FAE}" dt="2025-10-13T16:55:13.396" v="136" actId="20577"/>
          <ac:spMkLst>
            <pc:docMk/>
            <pc:sldMk cId="2359626298" sldId="350"/>
            <ac:spMk id="11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55:43.809" v="143" actId="20577"/>
        <pc:sldMkLst>
          <pc:docMk/>
          <pc:sldMk cId="189424607" sldId="351"/>
        </pc:sldMkLst>
        <pc:spChg chg="mod">
          <ac:chgData name="CARLOS DE MORAIS" userId="82fa4c73a48e354f" providerId="LiveId" clId="{2AC0B3E1-B9F7-4355-9ED6-699F51EE0FAE}" dt="2025-10-13T16:55:43.809" v="143" actId="20577"/>
          <ac:spMkLst>
            <pc:docMk/>
            <pc:sldMk cId="189424607" sldId="351"/>
            <ac:spMk id="24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55:39.117" v="141" actId="113"/>
          <ac:spMkLst>
            <pc:docMk/>
            <pc:sldMk cId="189424607" sldId="351"/>
            <ac:spMk id="26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55:58.045" v="145" actId="113"/>
        <pc:sldMkLst>
          <pc:docMk/>
          <pc:sldMk cId="946204718" sldId="352"/>
        </pc:sldMkLst>
        <pc:spChg chg="mod">
          <ac:chgData name="CARLOS DE MORAIS" userId="82fa4c73a48e354f" providerId="LiveId" clId="{2AC0B3E1-B9F7-4355-9ED6-699F51EE0FAE}" dt="2025-10-13T16:55:52.821" v="144" actId="113"/>
          <ac:spMkLst>
            <pc:docMk/>
            <pc:sldMk cId="946204718" sldId="352"/>
            <ac:spMk id="24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55:58.045" v="145" actId="113"/>
          <ac:spMkLst>
            <pc:docMk/>
            <pc:sldMk cId="946204718" sldId="352"/>
            <ac:spMk id="26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56:11.568" v="146" actId="113"/>
        <pc:sldMkLst>
          <pc:docMk/>
          <pc:sldMk cId="980095028" sldId="353"/>
        </pc:sldMkLst>
        <pc:spChg chg="mod">
          <ac:chgData name="CARLOS DE MORAIS" userId="82fa4c73a48e354f" providerId="LiveId" clId="{2AC0B3E1-B9F7-4355-9ED6-699F51EE0FAE}" dt="2025-10-13T16:56:11.568" v="146" actId="113"/>
          <ac:spMkLst>
            <pc:docMk/>
            <pc:sldMk cId="980095028" sldId="353"/>
            <ac:spMk id="24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57:05.148" v="153" actId="20577"/>
        <pc:sldMkLst>
          <pc:docMk/>
          <pc:sldMk cId="957667483" sldId="354"/>
        </pc:sldMkLst>
        <pc:spChg chg="mod">
          <ac:chgData name="CARLOS DE MORAIS" userId="82fa4c73a48e354f" providerId="LiveId" clId="{2AC0B3E1-B9F7-4355-9ED6-699F51EE0FAE}" dt="2025-10-13T16:57:05.148" v="153" actId="20577"/>
          <ac:spMkLst>
            <pc:docMk/>
            <pc:sldMk cId="957667483" sldId="354"/>
            <ac:spMk id="3" creationId="{97B673D1-49F0-1496-53A6-F05A3D40DA49}"/>
          </ac:spMkLst>
        </pc:spChg>
        <pc:spChg chg="mod">
          <ac:chgData name="CARLOS DE MORAIS" userId="82fa4c73a48e354f" providerId="LiveId" clId="{2AC0B3E1-B9F7-4355-9ED6-699F51EE0FAE}" dt="2025-10-13T16:56:35.783" v="148" actId="1076"/>
          <ac:spMkLst>
            <pc:docMk/>
            <pc:sldMk cId="957667483" sldId="354"/>
            <ac:spMk id="2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56:41.215" v="149" actId="113"/>
          <ac:spMkLst>
            <pc:docMk/>
            <pc:sldMk cId="957667483" sldId="354"/>
            <ac:spMk id="24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56:45.889" v="150" actId="113"/>
          <ac:spMkLst>
            <pc:docMk/>
            <pc:sldMk cId="957667483" sldId="354"/>
            <ac:spMk id="26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57:37.984" v="157" actId="113"/>
        <pc:sldMkLst>
          <pc:docMk/>
          <pc:sldMk cId="2733481735" sldId="355"/>
        </pc:sldMkLst>
        <pc:spChg chg="mod">
          <ac:chgData name="CARLOS DE MORAIS" userId="82fa4c73a48e354f" providerId="LiveId" clId="{2AC0B3E1-B9F7-4355-9ED6-699F51EE0FAE}" dt="2025-10-13T16:57:27.899" v="155" actId="113"/>
          <ac:spMkLst>
            <pc:docMk/>
            <pc:sldMk cId="2733481735" sldId="355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57:22.954" v="154" actId="1076"/>
          <ac:spMkLst>
            <pc:docMk/>
            <pc:sldMk cId="2733481735" sldId="355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6:57:33.989" v="156" actId="113"/>
          <ac:spMkLst>
            <pc:docMk/>
            <pc:sldMk cId="2733481735" sldId="355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6:57:37.984" v="157" actId="113"/>
          <ac:spMkLst>
            <pc:docMk/>
            <pc:sldMk cId="2733481735" sldId="355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6:58:06.616" v="164" actId="20577"/>
        <pc:sldMkLst>
          <pc:docMk/>
          <pc:sldMk cId="1727018843" sldId="356"/>
        </pc:sldMkLst>
        <pc:spChg chg="mod">
          <ac:chgData name="CARLOS DE MORAIS" userId="82fa4c73a48e354f" providerId="LiveId" clId="{2AC0B3E1-B9F7-4355-9ED6-699F51EE0FAE}" dt="2025-10-13T16:57:53.438" v="160" actId="1076"/>
          <ac:spMkLst>
            <pc:docMk/>
            <pc:sldMk cId="1727018843" sldId="356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6:57:58.692" v="161" actId="113"/>
          <ac:spMkLst>
            <pc:docMk/>
            <pc:sldMk cId="1727018843" sldId="356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6:58:06.616" v="164" actId="20577"/>
          <ac:spMkLst>
            <pc:docMk/>
            <pc:sldMk cId="1727018843" sldId="356"/>
            <ac:spMk id="42" creationId="{AEDF9B4D-0DE5-C891-34E4-21AAED948725}"/>
          </ac:spMkLst>
        </pc:spChg>
        <pc:grpChg chg="mod">
          <ac:chgData name="CARLOS DE MORAIS" userId="82fa4c73a48e354f" providerId="LiveId" clId="{2AC0B3E1-B9F7-4355-9ED6-699F51EE0FAE}" dt="2025-10-13T16:57:50.668" v="159" actId="1076"/>
          <ac:grpSpMkLst>
            <pc:docMk/>
            <pc:sldMk cId="1727018843" sldId="356"/>
            <ac:grpSpMk id="25" creationId="{00000000-0000-0000-0000-000000000000}"/>
          </ac:grpSpMkLst>
        </pc:grpChg>
      </pc:sldChg>
      <pc:sldChg chg="modSp mod">
        <pc:chgData name="CARLOS DE MORAIS" userId="82fa4c73a48e354f" providerId="LiveId" clId="{2AC0B3E1-B9F7-4355-9ED6-699F51EE0FAE}" dt="2025-10-13T16:58:46.150" v="168" actId="113"/>
        <pc:sldMkLst>
          <pc:docMk/>
          <pc:sldMk cId="1792188837" sldId="357"/>
        </pc:sldMkLst>
        <pc:spChg chg="mod">
          <ac:chgData name="CARLOS DE MORAIS" userId="82fa4c73a48e354f" providerId="LiveId" clId="{2AC0B3E1-B9F7-4355-9ED6-699F51EE0FAE}" dt="2025-10-13T16:58:20.652" v="166" actId="113"/>
          <ac:spMkLst>
            <pc:docMk/>
            <pc:sldMk cId="1792188837" sldId="357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58:46.150" v="168" actId="113"/>
          <ac:spMkLst>
            <pc:docMk/>
            <pc:sldMk cId="1792188837" sldId="357"/>
            <ac:spMk id="20" creationId="{237E30A2-B0C7-7CEB-ABFA-4D5C04B68DB7}"/>
          </ac:spMkLst>
        </pc:spChg>
        <pc:spChg chg="mod">
          <ac:chgData name="CARLOS DE MORAIS" userId="82fa4c73a48e354f" providerId="LiveId" clId="{2AC0B3E1-B9F7-4355-9ED6-699F51EE0FAE}" dt="2025-10-13T16:58:16.239" v="165" actId="1076"/>
          <ac:spMkLst>
            <pc:docMk/>
            <pc:sldMk cId="1792188837" sldId="357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6:58:32.990" v="167" actId="113"/>
          <ac:spMkLst>
            <pc:docMk/>
            <pc:sldMk cId="1792188837" sldId="357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6:59:32.192" v="179" actId="20577"/>
        <pc:sldMkLst>
          <pc:docMk/>
          <pc:sldMk cId="1096501448" sldId="358"/>
        </pc:sldMkLst>
        <pc:spChg chg="mod">
          <ac:chgData name="CARLOS DE MORAIS" userId="82fa4c73a48e354f" providerId="LiveId" clId="{2AC0B3E1-B9F7-4355-9ED6-699F51EE0FAE}" dt="2025-10-13T16:59:10.882" v="173" actId="20577"/>
          <ac:spMkLst>
            <pc:docMk/>
            <pc:sldMk cId="1096501448" sldId="358"/>
            <ac:spMk id="13" creationId="{9D24EF08-D641-59BD-6E51-1E6EEDD156E8}"/>
          </ac:spMkLst>
        </pc:spChg>
        <pc:spChg chg="mod">
          <ac:chgData name="CARLOS DE MORAIS" userId="82fa4c73a48e354f" providerId="LiveId" clId="{2AC0B3E1-B9F7-4355-9ED6-699F51EE0FAE}" dt="2025-10-13T16:59:15.656" v="174" actId="113"/>
          <ac:spMkLst>
            <pc:docMk/>
            <pc:sldMk cId="1096501448" sldId="358"/>
            <ac:spMk id="17" creationId="{07AC7366-D8F6-F5E5-085B-EDBFE1D67301}"/>
          </ac:spMkLst>
        </pc:spChg>
        <pc:spChg chg="mod">
          <ac:chgData name="CARLOS DE MORAIS" userId="82fa4c73a48e354f" providerId="LiveId" clId="{2AC0B3E1-B9F7-4355-9ED6-699F51EE0FAE}" dt="2025-10-13T16:59:32.192" v="179" actId="20577"/>
          <ac:spMkLst>
            <pc:docMk/>
            <pc:sldMk cId="1096501448" sldId="358"/>
            <ac:spMk id="20" creationId="{237E30A2-B0C7-7CEB-ABFA-4D5C04B68DB7}"/>
          </ac:spMkLst>
        </pc:spChg>
        <pc:spChg chg="mod">
          <ac:chgData name="CARLOS DE MORAIS" userId="82fa4c73a48e354f" providerId="LiveId" clId="{2AC0B3E1-B9F7-4355-9ED6-699F51EE0FAE}" dt="2025-10-13T16:58:55.439" v="169" actId="1076"/>
          <ac:spMkLst>
            <pc:docMk/>
            <pc:sldMk cId="1096501448" sldId="358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6:59:01.518" v="170" actId="113"/>
          <ac:spMkLst>
            <pc:docMk/>
            <pc:sldMk cId="1096501448" sldId="358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7:00:21.759" v="207" actId="20577"/>
        <pc:sldMkLst>
          <pc:docMk/>
          <pc:sldMk cId="388836804" sldId="359"/>
        </pc:sldMkLst>
        <pc:spChg chg="mod">
          <ac:chgData name="CARLOS DE MORAIS" userId="82fa4c73a48e354f" providerId="LiveId" clId="{2AC0B3E1-B9F7-4355-9ED6-699F51EE0FAE}" dt="2025-10-13T17:00:08.781" v="199" actId="113"/>
          <ac:spMkLst>
            <pc:docMk/>
            <pc:sldMk cId="388836804" sldId="359"/>
            <ac:spMk id="13" creationId="{9D24EF08-D641-59BD-6E51-1E6EEDD156E8}"/>
          </ac:spMkLst>
        </pc:spChg>
        <pc:spChg chg="mod">
          <ac:chgData name="CARLOS DE MORAIS" userId="82fa4c73a48e354f" providerId="LiveId" clId="{2AC0B3E1-B9F7-4355-9ED6-699F51EE0FAE}" dt="2025-10-13T17:00:21.759" v="207" actId="20577"/>
          <ac:spMkLst>
            <pc:docMk/>
            <pc:sldMk cId="388836804" sldId="359"/>
            <ac:spMk id="20" creationId="{237E30A2-B0C7-7CEB-ABFA-4D5C04B68DB7}"/>
          </ac:spMkLst>
        </pc:spChg>
        <pc:spChg chg="mod">
          <ac:chgData name="CARLOS DE MORAIS" userId="82fa4c73a48e354f" providerId="LiveId" clId="{2AC0B3E1-B9F7-4355-9ED6-699F51EE0FAE}" dt="2025-10-13T16:59:41.131" v="180" actId="1076"/>
          <ac:spMkLst>
            <pc:docMk/>
            <pc:sldMk cId="388836804" sldId="359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7:00:03.026" v="198"/>
          <ac:spMkLst>
            <pc:docMk/>
            <pc:sldMk cId="388836804" sldId="359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7:01:23.228" v="223" actId="20577"/>
        <pc:sldMkLst>
          <pc:docMk/>
          <pc:sldMk cId="2879564422" sldId="360"/>
        </pc:sldMkLst>
        <pc:spChg chg="mod">
          <ac:chgData name="CARLOS DE MORAIS" userId="82fa4c73a48e354f" providerId="LiveId" clId="{2AC0B3E1-B9F7-4355-9ED6-699F51EE0FAE}" dt="2025-10-13T17:00:45.349" v="209" actId="1076"/>
          <ac:spMkLst>
            <pc:docMk/>
            <pc:sldMk cId="2879564422" sldId="360"/>
            <ac:spMk id="5" creationId="{B76F369A-68BD-5CA0-93C6-D04A86637E6A}"/>
          </ac:spMkLst>
        </pc:spChg>
        <pc:spChg chg="mod">
          <ac:chgData name="CARLOS DE MORAIS" userId="82fa4c73a48e354f" providerId="LiveId" clId="{2AC0B3E1-B9F7-4355-9ED6-699F51EE0FAE}" dt="2025-10-13T17:01:23.228" v="223" actId="20577"/>
          <ac:spMkLst>
            <pc:docMk/>
            <pc:sldMk cId="2879564422" sldId="360"/>
            <ac:spMk id="13" creationId="{9D24EF08-D641-59BD-6E51-1E6EEDD156E8}"/>
          </ac:spMkLst>
        </pc:spChg>
        <pc:spChg chg="mod">
          <ac:chgData name="CARLOS DE MORAIS" userId="82fa4c73a48e354f" providerId="LiveId" clId="{2AC0B3E1-B9F7-4355-9ED6-699F51EE0FAE}" dt="2025-10-13T17:01:15.881" v="219" actId="20577"/>
          <ac:spMkLst>
            <pc:docMk/>
            <pc:sldMk cId="2879564422" sldId="360"/>
            <ac:spMk id="17" creationId="{07AC7366-D8F6-F5E5-085B-EDBFE1D67301}"/>
          </ac:spMkLst>
        </pc:spChg>
        <pc:spChg chg="mod">
          <ac:chgData name="CARLOS DE MORAIS" userId="82fa4c73a48e354f" providerId="LiveId" clId="{2AC0B3E1-B9F7-4355-9ED6-699F51EE0FAE}" dt="2025-10-13T17:01:11.005" v="217" actId="20577"/>
          <ac:spMkLst>
            <pc:docMk/>
            <pc:sldMk cId="2879564422" sldId="360"/>
            <ac:spMk id="20" creationId="{237E30A2-B0C7-7CEB-ABFA-4D5C04B68DB7}"/>
          </ac:spMkLst>
        </pc:spChg>
        <pc:spChg chg="mod">
          <ac:chgData name="CARLOS DE MORAIS" userId="82fa4c73a48e354f" providerId="LiveId" clId="{2AC0B3E1-B9F7-4355-9ED6-699F51EE0FAE}" dt="2025-10-13T17:00:31.578" v="208" actId="1076"/>
          <ac:spMkLst>
            <pc:docMk/>
            <pc:sldMk cId="2879564422" sldId="360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7:00:52.922" v="210" actId="113"/>
          <ac:spMkLst>
            <pc:docMk/>
            <pc:sldMk cId="2879564422" sldId="360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7:02:05.153" v="236" actId="20577"/>
        <pc:sldMkLst>
          <pc:docMk/>
          <pc:sldMk cId="823539865" sldId="361"/>
        </pc:sldMkLst>
        <pc:spChg chg="mod">
          <ac:chgData name="CARLOS DE MORAIS" userId="82fa4c73a48e354f" providerId="LiveId" clId="{2AC0B3E1-B9F7-4355-9ED6-699F51EE0FAE}" dt="2025-10-13T17:01:43.866" v="229" actId="1076"/>
          <ac:spMkLst>
            <pc:docMk/>
            <pc:sldMk cId="823539865" sldId="361"/>
            <ac:spMk id="5" creationId="{B76F369A-68BD-5CA0-93C6-D04A86637E6A}"/>
          </ac:spMkLst>
        </pc:spChg>
        <pc:spChg chg="mod">
          <ac:chgData name="CARLOS DE MORAIS" userId="82fa4c73a48e354f" providerId="LiveId" clId="{2AC0B3E1-B9F7-4355-9ED6-699F51EE0FAE}" dt="2025-10-13T17:01:53.639" v="231" actId="113"/>
          <ac:spMkLst>
            <pc:docMk/>
            <pc:sldMk cId="823539865" sldId="361"/>
            <ac:spMk id="13" creationId="{9D24EF08-D641-59BD-6E51-1E6EEDD156E8}"/>
          </ac:spMkLst>
        </pc:spChg>
        <pc:spChg chg="mod">
          <ac:chgData name="CARLOS DE MORAIS" userId="82fa4c73a48e354f" providerId="LiveId" clId="{2AC0B3E1-B9F7-4355-9ED6-699F51EE0FAE}" dt="2025-10-13T17:02:05.153" v="236" actId="20577"/>
          <ac:spMkLst>
            <pc:docMk/>
            <pc:sldMk cId="823539865" sldId="361"/>
            <ac:spMk id="20" creationId="{237E30A2-B0C7-7CEB-ABFA-4D5C04B68DB7}"/>
          </ac:spMkLst>
        </pc:spChg>
        <pc:spChg chg="mod">
          <ac:chgData name="CARLOS DE MORAIS" userId="82fa4c73a48e354f" providerId="LiveId" clId="{2AC0B3E1-B9F7-4355-9ED6-699F51EE0FAE}" dt="2025-10-13T17:01:35.434" v="226" actId="1076"/>
          <ac:spMkLst>
            <pc:docMk/>
            <pc:sldMk cId="823539865" sldId="361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7:01:50.428" v="230" actId="113"/>
          <ac:spMkLst>
            <pc:docMk/>
            <pc:sldMk cId="823539865" sldId="361"/>
            <ac:spMk id="42" creationId="{AEDF9B4D-0DE5-C891-34E4-21AAED948725}"/>
          </ac:spMkLst>
        </pc:spChg>
        <pc:grpChg chg="mod">
          <ac:chgData name="CARLOS DE MORAIS" userId="82fa4c73a48e354f" providerId="LiveId" clId="{2AC0B3E1-B9F7-4355-9ED6-699F51EE0FAE}" dt="2025-10-13T17:01:40.462" v="228" actId="1076"/>
          <ac:grpSpMkLst>
            <pc:docMk/>
            <pc:sldMk cId="823539865" sldId="361"/>
            <ac:grpSpMk id="25" creationId="{00000000-0000-0000-0000-000000000000}"/>
          </ac:grpSpMkLst>
        </pc:grpChg>
      </pc:sldChg>
      <pc:sldChg chg="modSp mod">
        <pc:chgData name="CARLOS DE MORAIS" userId="82fa4c73a48e354f" providerId="LiveId" clId="{2AC0B3E1-B9F7-4355-9ED6-699F51EE0FAE}" dt="2025-10-13T17:02:49.851" v="250" actId="20577"/>
        <pc:sldMkLst>
          <pc:docMk/>
          <pc:sldMk cId="3242557111" sldId="362"/>
        </pc:sldMkLst>
        <pc:spChg chg="mod">
          <ac:chgData name="CARLOS DE MORAIS" userId="82fa4c73a48e354f" providerId="LiveId" clId="{2AC0B3E1-B9F7-4355-9ED6-699F51EE0FAE}" dt="2025-10-13T17:02:17.378" v="238" actId="1076"/>
          <ac:spMkLst>
            <pc:docMk/>
            <pc:sldMk cId="3242557111" sldId="362"/>
            <ac:spMk id="5" creationId="{B76F369A-68BD-5CA0-93C6-D04A86637E6A}"/>
          </ac:spMkLst>
        </pc:spChg>
        <pc:spChg chg="mod">
          <ac:chgData name="CARLOS DE MORAIS" userId="82fa4c73a48e354f" providerId="LiveId" clId="{2AC0B3E1-B9F7-4355-9ED6-699F51EE0FAE}" dt="2025-10-13T17:02:49.851" v="250" actId="20577"/>
          <ac:spMkLst>
            <pc:docMk/>
            <pc:sldMk cId="3242557111" sldId="362"/>
            <ac:spMk id="13" creationId="{9D24EF08-D641-59BD-6E51-1E6EEDD156E8}"/>
          </ac:spMkLst>
        </pc:spChg>
        <pc:spChg chg="mod">
          <ac:chgData name="CARLOS DE MORAIS" userId="82fa4c73a48e354f" providerId="LiveId" clId="{2AC0B3E1-B9F7-4355-9ED6-699F51EE0FAE}" dt="2025-10-13T17:02:33.671" v="243" actId="113"/>
          <ac:spMkLst>
            <pc:docMk/>
            <pc:sldMk cId="3242557111" sldId="362"/>
            <ac:spMk id="17" creationId="{07AC7366-D8F6-F5E5-085B-EDBFE1D67301}"/>
          </ac:spMkLst>
        </pc:spChg>
        <pc:spChg chg="mod">
          <ac:chgData name="CARLOS DE MORAIS" userId="82fa4c73a48e354f" providerId="LiveId" clId="{2AC0B3E1-B9F7-4355-9ED6-699F51EE0FAE}" dt="2025-10-13T17:02:43.691" v="248" actId="20577"/>
          <ac:spMkLst>
            <pc:docMk/>
            <pc:sldMk cId="3242557111" sldId="362"/>
            <ac:spMk id="20" creationId="{237E30A2-B0C7-7CEB-ABFA-4D5C04B68DB7}"/>
          </ac:spMkLst>
        </pc:spChg>
        <pc:spChg chg="mod">
          <ac:chgData name="CARLOS DE MORAIS" userId="82fa4c73a48e354f" providerId="LiveId" clId="{2AC0B3E1-B9F7-4355-9ED6-699F51EE0FAE}" dt="2025-10-13T17:02:13.475" v="237" actId="1076"/>
          <ac:spMkLst>
            <pc:docMk/>
            <pc:sldMk cId="3242557111" sldId="362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7:02:21.889" v="239" actId="113"/>
          <ac:spMkLst>
            <pc:docMk/>
            <pc:sldMk cId="3242557111" sldId="362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7:03:31.280" v="266" actId="20577"/>
        <pc:sldMkLst>
          <pc:docMk/>
          <pc:sldMk cId="1652444730" sldId="363"/>
        </pc:sldMkLst>
        <pc:spChg chg="mod">
          <ac:chgData name="CARLOS DE MORAIS" userId="82fa4c73a48e354f" providerId="LiveId" clId="{2AC0B3E1-B9F7-4355-9ED6-699F51EE0FAE}" dt="2025-10-13T17:03:03.887" v="253" actId="1076"/>
          <ac:spMkLst>
            <pc:docMk/>
            <pc:sldMk cId="1652444730" sldId="363"/>
            <ac:spMk id="5" creationId="{B76F369A-68BD-5CA0-93C6-D04A86637E6A}"/>
          </ac:spMkLst>
        </pc:spChg>
        <pc:spChg chg="mod">
          <ac:chgData name="CARLOS DE MORAIS" userId="82fa4c73a48e354f" providerId="LiveId" clId="{2AC0B3E1-B9F7-4355-9ED6-699F51EE0FAE}" dt="2025-10-13T17:03:21.901" v="261" actId="20577"/>
          <ac:spMkLst>
            <pc:docMk/>
            <pc:sldMk cId="1652444730" sldId="363"/>
            <ac:spMk id="13" creationId="{9D24EF08-D641-59BD-6E51-1E6EEDD156E8}"/>
          </ac:spMkLst>
        </pc:spChg>
        <pc:spChg chg="mod">
          <ac:chgData name="CARLOS DE MORAIS" userId="82fa4c73a48e354f" providerId="LiveId" clId="{2AC0B3E1-B9F7-4355-9ED6-699F51EE0FAE}" dt="2025-10-13T17:03:31.280" v="266" actId="20577"/>
          <ac:spMkLst>
            <pc:docMk/>
            <pc:sldMk cId="1652444730" sldId="363"/>
            <ac:spMk id="20" creationId="{237E30A2-B0C7-7CEB-ABFA-4D5C04B68DB7}"/>
          </ac:spMkLst>
        </pc:spChg>
        <pc:spChg chg="mod">
          <ac:chgData name="CARLOS DE MORAIS" userId="82fa4c73a48e354f" providerId="LiveId" clId="{2AC0B3E1-B9F7-4355-9ED6-699F51EE0FAE}" dt="2025-10-13T17:03:00.705" v="252" actId="1076"/>
          <ac:spMkLst>
            <pc:docMk/>
            <pc:sldMk cId="1652444730" sldId="363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7:03:14.229" v="258" actId="20577"/>
          <ac:spMkLst>
            <pc:docMk/>
            <pc:sldMk cId="1652444730" sldId="363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7:04:01.904" v="273" actId="113"/>
        <pc:sldMkLst>
          <pc:docMk/>
          <pc:sldMk cId="724807265" sldId="364"/>
        </pc:sldMkLst>
        <pc:spChg chg="mod">
          <ac:chgData name="CARLOS DE MORAIS" userId="82fa4c73a48e354f" providerId="LiveId" clId="{2AC0B3E1-B9F7-4355-9ED6-699F51EE0FAE}" dt="2025-10-13T17:03:50.582" v="271" actId="1076"/>
          <ac:spMkLst>
            <pc:docMk/>
            <pc:sldMk cId="724807265" sldId="364"/>
            <ac:spMk id="3" creationId="{C193395A-DDDE-910B-BD3A-FB7B9B4B3C31}"/>
          </ac:spMkLst>
        </pc:spChg>
        <pc:spChg chg="mod">
          <ac:chgData name="CARLOS DE MORAIS" userId="82fa4c73a48e354f" providerId="LiveId" clId="{2AC0B3E1-B9F7-4355-9ED6-699F51EE0FAE}" dt="2025-10-13T17:03:42.332" v="268" actId="1076"/>
          <ac:spMkLst>
            <pc:docMk/>
            <pc:sldMk cId="724807265" sldId="364"/>
            <ac:spMk id="5" creationId="{B76F369A-68BD-5CA0-93C6-D04A86637E6A}"/>
          </ac:spMkLst>
        </pc:spChg>
        <pc:spChg chg="mod">
          <ac:chgData name="CARLOS DE MORAIS" userId="82fa4c73a48e354f" providerId="LiveId" clId="{2AC0B3E1-B9F7-4355-9ED6-699F51EE0FAE}" dt="2025-10-13T17:04:01.904" v="273" actId="113"/>
          <ac:spMkLst>
            <pc:docMk/>
            <pc:sldMk cId="724807265" sldId="364"/>
            <ac:spMk id="13" creationId="{9D24EF08-D641-59BD-6E51-1E6EEDD156E8}"/>
          </ac:spMkLst>
        </pc:spChg>
        <pc:spChg chg="mod">
          <ac:chgData name="CARLOS DE MORAIS" userId="82fa4c73a48e354f" providerId="LiveId" clId="{2AC0B3E1-B9F7-4355-9ED6-699F51EE0FAE}" dt="2025-10-13T17:03:37.388" v="267" actId="1076"/>
          <ac:spMkLst>
            <pc:docMk/>
            <pc:sldMk cId="724807265" sldId="364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7:03:57.963" v="272" actId="113"/>
          <ac:spMkLst>
            <pc:docMk/>
            <pc:sldMk cId="724807265" sldId="364"/>
            <ac:spMk id="42" creationId="{AEDF9B4D-0DE5-C891-34E4-21AAED948725}"/>
          </ac:spMkLst>
        </pc:spChg>
        <pc:grpChg chg="mod">
          <ac:chgData name="CARLOS DE MORAIS" userId="82fa4c73a48e354f" providerId="LiveId" clId="{2AC0B3E1-B9F7-4355-9ED6-699F51EE0FAE}" dt="2025-10-13T17:03:46.905" v="270" actId="1076"/>
          <ac:grpSpMkLst>
            <pc:docMk/>
            <pc:sldMk cId="724807265" sldId="364"/>
            <ac:grpSpMk id="25" creationId="{00000000-0000-0000-0000-000000000000}"/>
          </ac:grpSpMkLst>
        </pc:grpChg>
      </pc:sldChg>
      <pc:sldChg chg="modSp mod">
        <pc:chgData name="CARLOS DE MORAIS" userId="82fa4c73a48e354f" providerId="LiveId" clId="{2AC0B3E1-B9F7-4355-9ED6-699F51EE0FAE}" dt="2025-10-13T17:04:51.754" v="287" actId="20577"/>
        <pc:sldMkLst>
          <pc:docMk/>
          <pc:sldMk cId="143108486" sldId="365"/>
        </pc:sldMkLst>
        <pc:spChg chg="mod">
          <ac:chgData name="CARLOS DE MORAIS" userId="82fa4c73a48e354f" providerId="LiveId" clId="{2AC0B3E1-B9F7-4355-9ED6-699F51EE0FAE}" dt="2025-10-13T17:04:51.754" v="287" actId="20577"/>
          <ac:spMkLst>
            <pc:docMk/>
            <pc:sldMk cId="143108486" sldId="365"/>
            <ac:spMk id="3" creationId="{C193395A-DDDE-910B-BD3A-FB7B9B4B3C31}"/>
          </ac:spMkLst>
        </pc:spChg>
        <pc:spChg chg="mod">
          <ac:chgData name="CARLOS DE MORAIS" userId="82fa4c73a48e354f" providerId="LiveId" clId="{2AC0B3E1-B9F7-4355-9ED6-699F51EE0FAE}" dt="2025-10-13T17:04:18.546" v="275" actId="1076"/>
          <ac:spMkLst>
            <pc:docMk/>
            <pc:sldMk cId="143108486" sldId="365"/>
            <ac:spMk id="5" creationId="{B76F369A-68BD-5CA0-93C6-D04A86637E6A}"/>
          </ac:spMkLst>
        </pc:spChg>
        <pc:spChg chg="mod">
          <ac:chgData name="CARLOS DE MORAIS" userId="82fa4c73a48e354f" providerId="LiveId" clId="{2AC0B3E1-B9F7-4355-9ED6-699F51EE0FAE}" dt="2025-10-13T17:04:41.780" v="284" actId="20577"/>
          <ac:spMkLst>
            <pc:docMk/>
            <pc:sldMk cId="143108486" sldId="365"/>
            <ac:spMk id="13" creationId="{9D24EF08-D641-59BD-6E51-1E6EEDD156E8}"/>
          </ac:spMkLst>
        </pc:spChg>
        <pc:spChg chg="mod">
          <ac:chgData name="CARLOS DE MORAIS" userId="82fa4c73a48e354f" providerId="LiveId" clId="{2AC0B3E1-B9F7-4355-9ED6-699F51EE0FAE}" dt="2025-10-13T17:04:21.515" v="276" actId="1076"/>
          <ac:spMkLst>
            <pc:docMk/>
            <pc:sldMk cId="143108486" sldId="365"/>
            <ac:spMk id="15" creationId="{1C7DC804-8689-0E9A-80D0-DA648777DD62}"/>
          </ac:spMkLst>
        </pc:spChg>
        <pc:spChg chg="mod">
          <ac:chgData name="CARLOS DE MORAIS" userId="82fa4c73a48e354f" providerId="LiveId" clId="{2AC0B3E1-B9F7-4355-9ED6-699F51EE0FAE}" dt="2025-10-13T17:04:14.920" v="274" actId="1076"/>
          <ac:spMkLst>
            <pc:docMk/>
            <pc:sldMk cId="143108486" sldId="365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7:04:27.098" v="277" actId="113"/>
          <ac:spMkLst>
            <pc:docMk/>
            <pc:sldMk cId="143108486" sldId="365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7:05:15.804" v="291" actId="113"/>
        <pc:sldMkLst>
          <pc:docMk/>
          <pc:sldMk cId="3403306414" sldId="366"/>
        </pc:sldMkLst>
        <pc:spChg chg="mod">
          <ac:chgData name="CARLOS DE MORAIS" userId="82fa4c73a48e354f" providerId="LiveId" clId="{2AC0B3E1-B9F7-4355-9ED6-699F51EE0FAE}" dt="2025-10-13T17:05:04.490" v="289" actId="1076"/>
          <ac:spMkLst>
            <pc:docMk/>
            <pc:sldMk cId="3403306414" sldId="366"/>
            <ac:spMk id="5" creationId="{B76F369A-68BD-5CA0-93C6-D04A86637E6A}"/>
          </ac:spMkLst>
        </pc:spChg>
        <pc:spChg chg="mod">
          <ac:chgData name="CARLOS DE MORAIS" userId="82fa4c73a48e354f" providerId="LiveId" clId="{2AC0B3E1-B9F7-4355-9ED6-699F51EE0FAE}" dt="2025-10-13T17:05:15.804" v="291" actId="113"/>
          <ac:spMkLst>
            <pc:docMk/>
            <pc:sldMk cId="3403306414" sldId="366"/>
            <ac:spMk id="13" creationId="{9D24EF08-D641-59BD-6E51-1E6EEDD156E8}"/>
          </ac:spMkLst>
        </pc:spChg>
        <pc:spChg chg="mod">
          <ac:chgData name="CARLOS DE MORAIS" userId="82fa4c73a48e354f" providerId="LiveId" clId="{2AC0B3E1-B9F7-4355-9ED6-699F51EE0FAE}" dt="2025-10-13T17:05:00.960" v="288" actId="1076"/>
          <ac:spMkLst>
            <pc:docMk/>
            <pc:sldMk cId="3403306414" sldId="366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7:05:09.591" v="290" actId="113"/>
          <ac:spMkLst>
            <pc:docMk/>
            <pc:sldMk cId="3403306414" sldId="366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7:06:33.009" v="303" actId="20577"/>
        <pc:sldMkLst>
          <pc:docMk/>
          <pc:sldMk cId="280397590" sldId="367"/>
        </pc:sldMkLst>
        <pc:spChg chg="mod">
          <ac:chgData name="CARLOS DE MORAIS" userId="82fa4c73a48e354f" providerId="LiveId" clId="{2AC0B3E1-B9F7-4355-9ED6-699F51EE0FAE}" dt="2025-10-13T17:06:04.251" v="297" actId="1076"/>
          <ac:spMkLst>
            <pc:docMk/>
            <pc:sldMk cId="280397590" sldId="367"/>
            <ac:spMk id="5" creationId="{B76F369A-68BD-5CA0-93C6-D04A86637E6A}"/>
          </ac:spMkLst>
        </pc:spChg>
        <pc:spChg chg="mod">
          <ac:chgData name="CARLOS DE MORAIS" userId="82fa4c73a48e354f" providerId="LiveId" clId="{2AC0B3E1-B9F7-4355-9ED6-699F51EE0FAE}" dt="2025-10-13T17:06:01.118" v="296" actId="1076"/>
          <ac:spMkLst>
            <pc:docMk/>
            <pc:sldMk cId="280397590" sldId="367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7:06:33.009" v="303" actId="20577"/>
          <ac:spMkLst>
            <pc:docMk/>
            <pc:sldMk cId="280397590" sldId="367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7:05:37.814" v="295" actId="113"/>
        <pc:sldMkLst>
          <pc:docMk/>
          <pc:sldMk cId="797216386" sldId="368"/>
        </pc:sldMkLst>
        <pc:spChg chg="mod">
          <ac:chgData name="CARLOS DE MORAIS" userId="82fa4c73a48e354f" providerId="LiveId" clId="{2AC0B3E1-B9F7-4355-9ED6-699F51EE0FAE}" dt="2025-10-13T17:05:27.902" v="293" actId="1076"/>
          <ac:spMkLst>
            <pc:docMk/>
            <pc:sldMk cId="797216386" sldId="368"/>
            <ac:spMk id="5" creationId="{B76F369A-68BD-5CA0-93C6-D04A86637E6A}"/>
          </ac:spMkLst>
        </pc:spChg>
        <pc:spChg chg="mod">
          <ac:chgData name="CARLOS DE MORAIS" userId="82fa4c73a48e354f" providerId="LiveId" clId="{2AC0B3E1-B9F7-4355-9ED6-699F51EE0FAE}" dt="2025-10-13T17:05:37.814" v="295" actId="113"/>
          <ac:spMkLst>
            <pc:docMk/>
            <pc:sldMk cId="797216386" sldId="368"/>
            <ac:spMk id="13" creationId="{9D24EF08-D641-59BD-6E51-1E6EEDD156E8}"/>
          </ac:spMkLst>
        </pc:spChg>
        <pc:spChg chg="mod">
          <ac:chgData name="CARLOS DE MORAIS" userId="82fa4c73a48e354f" providerId="LiveId" clId="{2AC0B3E1-B9F7-4355-9ED6-699F51EE0FAE}" dt="2025-10-13T17:05:24.318" v="292" actId="1076"/>
          <ac:spMkLst>
            <pc:docMk/>
            <pc:sldMk cId="797216386" sldId="368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7:05:33.432" v="294" actId="113"/>
          <ac:spMkLst>
            <pc:docMk/>
            <pc:sldMk cId="797216386" sldId="368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7:07:13.898" v="312" actId="20577"/>
        <pc:sldMkLst>
          <pc:docMk/>
          <pc:sldMk cId="2789609344" sldId="369"/>
        </pc:sldMkLst>
        <pc:spChg chg="mod">
          <ac:chgData name="CARLOS DE MORAIS" userId="82fa4c73a48e354f" providerId="LiveId" clId="{2AC0B3E1-B9F7-4355-9ED6-699F51EE0FAE}" dt="2025-10-13T17:07:13.898" v="312" actId="20577"/>
          <ac:spMkLst>
            <pc:docMk/>
            <pc:sldMk cId="2789609344" sldId="369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7:07:27.959" v="315" actId="20577"/>
        <pc:sldMkLst>
          <pc:docMk/>
          <pc:sldMk cId="2709092741" sldId="370"/>
        </pc:sldMkLst>
        <pc:spChg chg="mod">
          <ac:chgData name="CARLOS DE MORAIS" userId="82fa4c73a48e354f" providerId="LiveId" clId="{2AC0B3E1-B9F7-4355-9ED6-699F51EE0FAE}" dt="2025-10-13T17:07:27.959" v="315" actId="20577"/>
          <ac:spMkLst>
            <pc:docMk/>
            <pc:sldMk cId="2709092741" sldId="370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7:07:44.706" v="316" actId="113"/>
        <pc:sldMkLst>
          <pc:docMk/>
          <pc:sldMk cId="1594530955" sldId="371"/>
        </pc:sldMkLst>
        <pc:spChg chg="mod">
          <ac:chgData name="CARLOS DE MORAIS" userId="82fa4c73a48e354f" providerId="LiveId" clId="{2AC0B3E1-B9F7-4355-9ED6-699F51EE0FAE}" dt="2025-10-13T17:07:44.706" v="316" actId="113"/>
          <ac:spMkLst>
            <pc:docMk/>
            <pc:sldMk cId="1594530955" sldId="371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7:08:39.555" v="327" actId="20577"/>
        <pc:sldMkLst>
          <pc:docMk/>
          <pc:sldMk cId="2104229331" sldId="372"/>
        </pc:sldMkLst>
        <pc:spChg chg="mod">
          <ac:chgData name="CARLOS DE MORAIS" userId="82fa4c73a48e354f" providerId="LiveId" clId="{2AC0B3E1-B9F7-4355-9ED6-699F51EE0FAE}" dt="2025-10-13T17:08:39.555" v="327" actId="20577"/>
          <ac:spMkLst>
            <pc:docMk/>
            <pc:sldMk cId="2104229331" sldId="372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7:08:12.975" v="318" actId="1076"/>
          <ac:spMkLst>
            <pc:docMk/>
            <pc:sldMk cId="2104229331" sldId="372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7:08:49.604" v="328" actId="113"/>
        <pc:sldMkLst>
          <pc:docMk/>
          <pc:sldMk cId="2107132943" sldId="373"/>
        </pc:sldMkLst>
        <pc:spChg chg="mod">
          <ac:chgData name="CARLOS DE MORAIS" userId="82fa4c73a48e354f" providerId="LiveId" clId="{2AC0B3E1-B9F7-4355-9ED6-699F51EE0FAE}" dt="2025-10-13T17:08:49.604" v="328" actId="113"/>
          <ac:spMkLst>
            <pc:docMk/>
            <pc:sldMk cId="2107132943" sldId="373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7:08:57.451" v="329" actId="113"/>
        <pc:sldMkLst>
          <pc:docMk/>
          <pc:sldMk cId="904602027" sldId="374"/>
        </pc:sldMkLst>
        <pc:spChg chg="mod">
          <ac:chgData name="CARLOS DE MORAIS" userId="82fa4c73a48e354f" providerId="LiveId" clId="{2AC0B3E1-B9F7-4355-9ED6-699F51EE0FAE}" dt="2025-10-13T17:08:57.451" v="329" actId="113"/>
          <ac:spMkLst>
            <pc:docMk/>
            <pc:sldMk cId="904602027" sldId="374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C59FC-7CBB-4973-8DDA-28AC026D0D95}" type="datetimeFigureOut">
              <a:rPr lang="en-CA" smtClean="0"/>
              <a:pPr/>
              <a:t>2025-10-13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A8FD4-A868-4A5A-8112-05FBE422AE3B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106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52591" y="8102725"/>
            <a:ext cx="5560033" cy="5573968"/>
          </a:xfrm>
          <a:custGeom>
            <a:avLst/>
            <a:gdLst/>
            <a:ahLst/>
            <a:cxnLst/>
            <a:rect l="l" t="t" r="r" b="b"/>
            <a:pathLst>
              <a:path w="5560033" h="5573968">
                <a:moveTo>
                  <a:pt x="0" y="0"/>
                </a:moveTo>
                <a:lnTo>
                  <a:pt x="5560033" y="0"/>
                </a:lnTo>
                <a:lnTo>
                  <a:pt x="5560033" y="5573968"/>
                </a:lnTo>
                <a:lnTo>
                  <a:pt x="0" y="557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-2255901" y="3178138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16095097" y="2881945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1828800" y="2747070"/>
            <a:ext cx="15171141" cy="660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Instructor Development Program</a:t>
            </a:r>
          </a:p>
          <a:p>
            <a:pPr algn="ctr"/>
            <a:endParaRPr lang="en-US" sz="6000" b="1" spc="429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  <a:p>
            <a:pPr algn="ctr"/>
            <a:r>
              <a:rPr lang="en-US" sz="8000" b="1" spc="429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Gerenciamento</a:t>
            </a:r>
            <a:r>
              <a:rPr lang="en-US" sz="8000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 de </a:t>
            </a:r>
            <a:r>
              <a:rPr lang="en-US" sz="8000" b="1" spc="429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Risco</a:t>
            </a:r>
            <a:endParaRPr lang="en-US" sz="8000" b="1" spc="429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  <a:p>
            <a:pPr algn="ctr"/>
            <a:endParaRPr lang="en-US" sz="6000" b="1" spc="42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algn="ctr">
              <a:lnSpc>
                <a:spcPts val="8344"/>
              </a:lnSpc>
            </a:pPr>
            <a:endParaRPr lang="en-US" sz="8101" b="1" spc="42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410315" y="768183"/>
            <a:ext cx="5444586" cy="1418437"/>
          </a:xfrm>
          <a:custGeom>
            <a:avLst/>
            <a:gdLst/>
            <a:ahLst/>
            <a:cxnLst/>
            <a:rect l="l" t="t" r="r" b="b"/>
            <a:pathLst>
              <a:path w="5444586" h="1418437">
                <a:moveTo>
                  <a:pt x="0" y="0"/>
                </a:moveTo>
                <a:lnTo>
                  <a:pt x="5444586" y="0"/>
                </a:lnTo>
                <a:lnTo>
                  <a:pt x="5444586" y="1418437"/>
                </a:lnTo>
                <a:lnTo>
                  <a:pt x="0" y="14184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43369" b="-12087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AutoShape 7"/>
          <p:cNvSpPr/>
          <p:nvPr/>
        </p:nvSpPr>
        <p:spPr>
          <a:xfrm flipV="1">
            <a:off x="-9375645" y="1467876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8" name="AutoShape 8"/>
          <p:cNvSpPr/>
          <p:nvPr/>
        </p:nvSpPr>
        <p:spPr>
          <a:xfrm flipV="1">
            <a:off x="11570637" y="1486926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430000" y="6466219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835585" y="4399580"/>
            <a:ext cx="17218250" cy="2124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O Gerenciamento de Riscos continua após a Certificação.</a:t>
            </a:r>
          </a:p>
          <a:p>
            <a:pPr>
              <a:lnSpc>
                <a:spcPct val="150000"/>
              </a:lnSpc>
            </a:pPr>
            <a:endParaRPr lang="pt-BR" sz="32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É responsabilidade de todos os Mergulhadores, especialmente dos Educadores.</a:t>
            </a:r>
            <a:endParaRPr lang="en-US" sz="10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1" y="8977046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0" y="928658"/>
            <a:ext cx="8268070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Por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que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Gerenciamento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Risco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869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00359" y="3339177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00359" y="5201554"/>
            <a:ext cx="759501" cy="75950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358446" y="3000360"/>
            <a:ext cx="7424181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536"/>
              </a:lnSpc>
              <a:spcBef>
                <a:spcPct val="0"/>
              </a:spcBef>
            </a:pPr>
            <a:r>
              <a:rPr lang="pt-BR" sz="3954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Responsabilidade legal para com aqueles sob seus cuidados.</a:t>
            </a:r>
            <a:endParaRPr lang="en-US" sz="3954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363817" y="5208053"/>
            <a:ext cx="7590280" cy="136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36"/>
              </a:lnSpc>
            </a:pPr>
            <a:r>
              <a:rPr lang="pt-BR" sz="3954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Você tem o </a:t>
            </a:r>
            <a:r>
              <a:rPr lang="pt-BR" sz="3954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DEVER</a:t>
            </a:r>
            <a:r>
              <a:rPr lang="pt-BR" sz="3954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proteger</a:t>
            </a:r>
            <a:r>
              <a:rPr lang="en-US" sz="3954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1028700" y="4031521"/>
            <a:ext cx="7104830" cy="9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Definições</a:t>
            </a:r>
            <a:r>
              <a:rPr lang="en-US" sz="8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 Bold"/>
              </a:rPr>
              <a:t>: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7B0C05D8-720B-FC80-0A76-9EE323BC14BB}"/>
              </a:ext>
            </a:extLst>
          </p:cNvPr>
          <p:cNvSpPr txBox="1"/>
          <p:nvPr/>
        </p:nvSpPr>
        <p:spPr>
          <a:xfrm>
            <a:off x="1100732" y="5271328"/>
            <a:ext cx="5257186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083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Dever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de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Cuidado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"/>
            </a:endParaRPr>
          </a:p>
        </p:txBody>
      </p:sp>
    </p:spTree>
    <p:extLst>
      <p:ext uri="{BB962C8B-B14F-4D97-AF65-F5344CB8AC3E}">
        <p14:creationId xmlns:p14="http://schemas.microsoft.com/office/powerpoint/2010/main" val="192687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80526" y="2563326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19384" y="4286667"/>
            <a:ext cx="759501" cy="75950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19383" y="6214850"/>
            <a:ext cx="759501" cy="75950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24408" y="2544813"/>
            <a:ext cx="6400183" cy="656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536"/>
              </a:lnSpc>
              <a:spcBef>
                <a:spcPct val="0"/>
              </a:spcBef>
            </a:pPr>
            <a:r>
              <a:rPr lang="en-US" sz="3954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Falha </a:t>
            </a:r>
            <a:r>
              <a:rPr lang="en-US" sz="3954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na</a:t>
            </a:r>
            <a:r>
              <a:rPr lang="en-US" sz="3954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954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Proteção</a:t>
            </a:r>
            <a:r>
              <a:rPr lang="en-US" sz="3954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69307" y="4384579"/>
            <a:ext cx="7590280" cy="6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36"/>
              </a:lnSpc>
            </a:pPr>
            <a:r>
              <a:rPr lang="en-US" sz="3954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54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Falha </a:t>
            </a:r>
            <a:r>
              <a:rPr lang="en-US" sz="3954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em</a:t>
            </a:r>
            <a:r>
              <a:rPr lang="en-US" sz="3954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Agir</a:t>
            </a:r>
            <a:r>
              <a:rPr lang="en-US" sz="3954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53600" y="6185259"/>
            <a:ext cx="8083071" cy="136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36"/>
              </a:lnSpc>
              <a:spcBef>
                <a:spcPct val="0"/>
              </a:spcBef>
            </a:pPr>
            <a:r>
              <a:rPr lang="pt-BR" sz="3954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Fazer ou não fazer algo é necessário para proteger.</a:t>
            </a:r>
            <a:endParaRPr lang="en-US" sz="3954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1028700" y="4031521"/>
            <a:ext cx="7104830" cy="9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Definições</a:t>
            </a:r>
            <a:r>
              <a:rPr lang="en-US" sz="8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 Bold"/>
              </a:rPr>
              <a:t>: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7B0C05D8-720B-FC80-0A76-9EE323BC14BB}"/>
              </a:ext>
            </a:extLst>
          </p:cNvPr>
          <p:cNvSpPr txBox="1"/>
          <p:nvPr/>
        </p:nvSpPr>
        <p:spPr>
          <a:xfrm>
            <a:off x="1100732" y="5271328"/>
            <a:ext cx="4074264" cy="426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3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Negligência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"/>
            </a:endParaRPr>
          </a:p>
        </p:txBody>
      </p:sp>
    </p:spTree>
    <p:extLst>
      <p:ext uri="{BB962C8B-B14F-4D97-AF65-F5344CB8AC3E}">
        <p14:creationId xmlns:p14="http://schemas.microsoft.com/office/powerpoint/2010/main" val="190921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1949164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132990" y="1958927"/>
            <a:ext cx="6061625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Má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aptidão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física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148576" y="3595324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44000" y="5834391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028700" y="4031521"/>
            <a:ext cx="7104830" cy="188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Causas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Incidente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6515CFCA-39DD-93E2-E507-C6771B1DE4C5}"/>
              </a:ext>
            </a:extLst>
          </p:cNvPr>
          <p:cNvSpPr txBox="1"/>
          <p:nvPr/>
        </p:nvSpPr>
        <p:spPr>
          <a:xfrm>
            <a:off x="10107876" y="4400155"/>
            <a:ext cx="7894435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Flutuabilidade, Planejamento, Comunicações, Verificações </a:t>
            </a:r>
            <a:r>
              <a:rPr lang="pt-BR" sz="2800" dirty="0" err="1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Pré</a:t>
            </a:r>
            <a:r>
              <a:rPr lang="pt-BR" sz="28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-Mergulho, etc.</a:t>
            </a:r>
            <a:endParaRPr lang="en-US" sz="2800" dirty="0">
              <a:solidFill>
                <a:srgbClr val="FFFFFF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10158390" y="3541984"/>
            <a:ext cx="8129610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2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Práticas</a:t>
            </a:r>
            <a:r>
              <a:rPr lang="en-US" sz="32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2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Inadequadas</a:t>
            </a:r>
            <a:r>
              <a:rPr lang="en-US" sz="32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2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Mergulho</a:t>
            </a:r>
            <a:r>
              <a:rPr lang="en-US" sz="32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:</a:t>
            </a: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E43E7FBD-5F81-E5A4-AF68-8EF5642FF59E}"/>
              </a:ext>
            </a:extLst>
          </p:cNvPr>
          <p:cNvSpPr txBox="1"/>
          <p:nvPr/>
        </p:nvSpPr>
        <p:spPr>
          <a:xfrm>
            <a:off x="10099410" y="6591307"/>
            <a:ext cx="7126310" cy="285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Gás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Buddy.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Flutuabilidade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Atitude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incorreta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2163"/>
              </a:lnSpc>
            </a:pPr>
            <a:endParaRPr lang="en-US" sz="1802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10099410" y="5831977"/>
            <a:ext cx="6061625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2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Mau </a:t>
            </a:r>
            <a:r>
              <a:rPr lang="en-US" sz="32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Comportamento</a:t>
            </a:r>
            <a:r>
              <a:rPr lang="en-US" sz="32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9595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111231" y="4223733"/>
            <a:ext cx="588716" cy="58871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100" spc="96" dirty="0">
                  <a:solidFill>
                    <a:srgbClr val="1A0350"/>
                  </a:solidFill>
                  <a:latin typeface="Mont Bold"/>
                  <a:ea typeface="Mont Bold"/>
                  <a:cs typeface="Mont Bold"/>
                  <a:sym typeface="Mont Bold"/>
                </a:rPr>
                <a:t>1</a:t>
              </a:r>
              <a:endParaRPr lang="en-US" sz="2100" u="none" strike="noStrike" spc="96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11107" y="5383684"/>
            <a:ext cx="588716" cy="5887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100" u="none" strike="noStrike" spc="-63">
                  <a:solidFill>
                    <a:srgbClr val="1A0350"/>
                  </a:solidFill>
                  <a:latin typeface="Mont Bold"/>
                  <a:ea typeface="Mont Bold"/>
                  <a:cs typeface="Mont Bold"/>
                  <a:sym typeface="Mont Bold"/>
                </a:rPr>
                <a:t>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11107" y="6541042"/>
            <a:ext cx="588716" cy="58871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100" u="none" strike="noStrike" spc="-63">
                  <a:solidFill>
                    <a:srgbClr val="1A0350"/>
                  </a:solidFill>
                  <a:latin typeface="Mont Bold"/>
                  <a:ea typeface="Mont Bold"/>
                  <a:cs typeface="Mont Bold"/>
                  <a:sym typeface="Mont Bold"/>
                </a:rPr>
                <a:t>3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/>
          <p:cNvSpPr txBox="1"/>
          <p:nvPr/>
        </p:nvSpPr>
        <p:spPr>
          <a:xfrm>
            <a:off x="503040" y="602374"/>
            <a:ext cx="18425726" cy="1320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00"/>
              </a:lnSpc>
            </a:pPr>
            <a:r>
              <a:rPr lang="en-US" sz="10300" b="1" spc="463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Etapas</a:t>
            </a:r>
            <a:r>
              <a:rPr lang="en-US" sz="10300" b="1" spc="463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10300" b="1" spc="463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Gerenciamento</a:t>
            </a:r>
            <a:endParaRPr lang="en-US" sz="10300" b="1" spc="463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2802" y="2913692"/>
            <a:ext cx="6019851" cy="478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40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Siga</a:t>
            </a:r>
            <a:r>
              <a:rPr lang="en-US" sz="40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40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os</a:t>
            </a:r>
            <a:r>
              <a:rPr lang="en-US" sz="40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40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cinco</a:t>
            </a:r>
            <a:r>
              <a:rPr lang="en-US" sz="40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40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passos</a:t>
            </a:r>
            <a:r>
              <a:rPr lang="en-US" sz="4000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88418" y="4310785"/>
            <a:ext cx="5599030" cy="472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8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Identifique</a:t>
            </a:r>
            <a:r>
              <a:rPr lang="en-US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8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os</a:t>
            </a:r>
            <a:r>
              <a:rPr lang="en-US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8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perigos</a:t>
            </a:r>
            <a:r>
              <a:rPr lang="en-US" sz="3800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77532" y="5501548"/>
            <a:ext cx="11195558" cy="468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pt-BR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Decida quem pode ser prejudicado e como</a:t>
            </a:r>
            <a:r>
              <a:rPr lang="en-US" sz="3800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29" name="AutoShape 29"/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/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/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8" name="TextBox 38"/>
          <p:cNvSpPr txBox="1"/>
          <p:nvPr/>
        </p:nvSpPr>
        <p:spPr>
          <a:xfrm>
            <a:off x="1899304" y="6682083"/>
            <a:ext cx="12816860" cy="468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pt-BR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Avalie os riscos e tome medidas de precaução</a:t>
            </a:r>
            <a:r>
              <a:rPr lang="pt-BR" sz="3800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  <a:endParaRPr lang="en-US" sz="2999" spc="137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Cerebri Bold"/>
            </a:endParaRPr>
          </a:p>
        </p:txBody>
      </p:sp>
    </p:spTree>
    <p:extLst>
      <p:ext uri="{BB962C8B-B14F-4D97-AF65-F5344CB8AC3E}">
        <p14:creationId xmlns:p14="http://schemas.microsoft.com/office/powerpoint/2010/main" val="205274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111231" y="4223733"/>
            <a:ext cx="588716" cy="58871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100" u="none" strike="noStrike" spc="96" dirty="0">
                  <a:solidFill>
                    <a:srgbClr val="1A0350"/>
                  </a:solidFill>
                  <a:latin typeface="Mont Bold"/>
                  <a:ea typeface="Mont Bold"/>
                  <a:cs typeface="Mont Bold"/>
                  <a:sym typeface="Mont Bold"/>
                </a:rPr>
                <a:t>4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11107" y="5383684"/>
            <a:ext cx="588716" cy="5887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100" u="none" strike="noStrike" spc="-63" dirty="0">
                  <a:solidFill>
                    <a:srgbClr val="1A0350"/>
                  </a:solidFill>
                  <a:latin typeface="Mont Bold"/>
                  <a:ea typeface="Mont Bold"/>
                  <a:cs typeface="Mont Bold"/>
                  <a:sym typeface="Mont Bold"/>
                </a:rPr>
                <a:t>5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/>
          <p:cNvSpPr txBox="1"/>
          <p:nvPr/>
        </p:nvSpPr>
        <p:spPr>
          <a:xfrm>
            <a:off x="503040" y="599887"/>
            <a:ext cx="17997098" cy="1320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300"/>
              </a:lnSpc>
            </a:pPr>
            <a:r>
              <a:rPr lang="en-US" sz="10300" b="1" spc="463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Etapas</a:t>
            </a:r>
            <a:r>
              <a:rPr lang="en-US" sz="10300" b="1" spc="463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10300" b="1" spc="463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Gerenciamento</a:t>
            </a:r>
            <a:endParaRPr lang="en-US" sz="10300" b="1" spc="463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2802" y="2913692"/>
            <a:ext cx="6019851" cy="478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40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Siga</a:t>
            </a:r>
            <a:r>
              <a:rPr lang="en-US" sz="40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40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os</a:t>
            </a:r>
            <a:r>
              <a:rPr lang="en-US" sz="40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40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cinco</a:t>
            </a:r>
            <a:r>
              <a:rPr lang="en-US" sz="40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40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passos</a:t>
            </a:r>
            <a:r>
              <a:rPr lang="en-US" sz="40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88418" y="4310785"/>
            <a:ext cx="12208582" cy="472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pt-BR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Registre as descobertas e implemente-as.</a:t>
            </a:r>
            <a:endParaRPr lang="en-US" sz="3800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877532" y="5501548"/>
            <a:ext cx="13286268" cy="472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pt-BR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Revise sua avaliação e atualize se necessário</a:t>
            </a:r>
            <a:r>
              <a:rPr lang="en-US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</a:p>
        </p:txBody>
      </p:sp>
      <p:sp>
        <p:nvSpPr>
          <p:cNvPr id="29" name="AutoShape 29"/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/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/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740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00359" y="2234550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00359" y="3928510"/>
            <a:ext cx="759501" cy="75950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320347" y="2231439"/>
            <a:ext cx="6400183" cy="659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36"/>
              </a:lnSpc>
              <a:spcBef>
                <a:spcPct val="0"/>
              </a:spcBef>
            </a:pPr>
            <a:r>
              <a:rPr lang="en-US" sz="3954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Geral</a:t>
            </a:r>
            <a:r>
              <a:rPr lang="en-US" sz="3954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28516" y="3963983"/>
            <a:ext cx="7590280" cy="6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36"/>
              </a:lnSpc>
            </a:pPr>
            <a:r>
              <a:rPr lang="en-US" sz="3954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Local </a:t>
            </a:r>
            <a:r>
              <a:rPr lang="en-US" sz="3954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específico</a:t>
            </a:r>
            <a:r>
              <a:rPr lang="en-US" sz="3954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62311" y="-1925117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356472" y="4002340"/>
            <a:ext cx="785818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Etapas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Gerenciamento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7B0C05D8-720B-FC80-0A76-9EE323BC14BB}"/>
              </a:ext>
            </a:extLst>
          </p:cNvPr>
          <p:cNvSpPr txBox="1"/>
          <p:nvPr/>
        </p:nvSpPr>
        <p:spPr>
          <a:xfrm>
            <a:off x="1048214" y="6396042"/>
            <a:ext cx="610362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083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"/>
              </a:rPr>
              <a:t>1.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Identifique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os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Perigos</a:t>
            </a:r>
            <a:r>
              <a:rPr lang="en-US" sz="4000" b="1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"/>
              </a:rPr>
              <a:t>.</a:t>
            </a:r>
          </a:p>
          <a:p>
            <a:pPr marL="0" lvl="0" indent="0" algn="l">
              <a:lnSpc>
                <a:spcPts val="3083"/>
              </a:lnSpc>
              <a:spcBef>
                <a:spcPct val="0"/>
              </a:spcBef>
            </a:pPr>
            <a:endParaRPr lang="en-US" sz="4000" b="1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Cerebri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870BD377-A235-7DA9-3C09-EEA90D596679}"/>
              </a:ext>
            </a:extLst>
          </p:cNvPr>
          <p:cNvGrpSpPr/>
          <p:nvPr/>
        </p:nvGrpSpPr>
        <p:grpSpPr>
          <a:xfrm>
            <a:off x="9200359" y="5504850"/>
            <a:ext cx="759501" cy="759501"/>
            <a:chOff x="0" y="0"/>
            <a:chExt cx="812800" cy="81280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65FF919-8F5E-A915-6738-CB48A78858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3B358EA5-9F88-1768-7EBC-FED0BF925FB4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id="{3BCEBB7B-A946-2EB6-199C-3059D2E12C4A}"/>
              </a:ext>
            </a:extLst>
          </p:cNvPr>
          <p:cNvGrpSpPr/>
          <p:nvPr/>
        </p:nvGrpSpPr>
        <p:grpSpPr>
          <a:xfrm>
            <a:off x="9200359" y="7066102"/>
            <a:ext cx="759501" cy="759501"/>
            <a:chOff x="0" y="0"/>
            <a:chExt cx="812800" cy="812800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783A0A6-7831-346B-1197-F59E9362F84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D3F2AA48-F174-68B5-8223-6837C4CAE89C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TextBox 12">
            <a:extLst>
              <a:ext uri="{FF2B5EF4-FFF2-40B4-BE49-F238E27FC236}">
                <a16:creationId xmlns:a16="http://schemas.microsoft.com/office/drawing/2014/main" id="{8B3B6867-4B85-F079-8AAA-EB3DD75F5C6D}"/>
              </a:ext>
            </a:extLst>
          </p:cNvPr>
          <p:cNvSpPr txBox="1"/>
          <p:nvPr/>
        </p:nvSpPr>
        <p:spPr>
          <a:xfrm>
            <a:off x="10320347" y="5533224"/>
            <a:ext cx="7590280" cy="6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36"/>
              </a:lnSpc>
            </a:pPr>
            <a:r>
              <a:rPr lang="en-US" sz="3954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Ambiental</a:t>
            </a:r>
            <a:r>
              <a:rPr lang="en-US" sz="3954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D7B02861-B444-644E-B3D6-FEB7FE995AC4}"/>
              </a:ext>
            </a:extLst>
          </p:cNvPr>
          <p:cNvSpPr txBox="1"/>
          <p:nvPr/>
        </p:nvSpPr>
        <p:spPr>
          <a:xfrm>
            <a:off x="10320347" y="7127579"/>
            <a:ext cx="7590280" cy="6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36"/>
              </a:lnSpc>
            </a:pPr>
            <a:r>
              <a:rPr lang="en-US" sz="3954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Curso</a:t>
            </a:r>
            <a:r>
              <a:rPr lang="en-US" sz="3954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954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específico</a:t>
            </a:r>
            <a:r>
              <a:rPr lang="en-US" sz="3954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087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2443128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099410" y="2460964"/>
            <a:ext cx="6061625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Observe o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comportamento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144000" y="3891778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44000" y="5834391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276874" y="4050418"/>
            <a:ext cx="792961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Etapas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Gerenciamento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10099410" y="3857930"/>
            <a:ext cx="7807590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Não complique demais o processo de avaliação.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10099410" y="5831977"/>
            <a:ext cx="7807590" cy="2269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riscos são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frequentemente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bem conhecidos e as medidas de controle necessárias são relativamente simples de aplicar.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1043940" y="6103345"/>
            <a:ext cx="61036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2. </a:t>
            </a:r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Decida Quem Pode Ser Prejudicado e Como.</a:t>
            </a:r>
            <a:endParaRPr lang="en-US" sz="40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"/>
            </a:endParaRPr>
          </a:p>
        </p:txBody>
      </p:sp>
    </p:spTree>
    <p:extLst>
      <p:ext uri="{BB962C8B-B14F-4D97-AF65-F5344CB8AC3E}">
        <p14:creationId xmlns:p14="http://schemas.microsoft.com/office/powerpoint/2010/main" val="222948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88497" y="3351767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154472" y="3351767"/>
            <a:ext cx="6061625" cy="111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Outros riscos podem exigir mais reflexão.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292717" y="5368890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326906" y="4065873"/>
            <a:ext cx="807249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Etapas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Gerenciamento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10154472" y="5368890"/>
            <a:ext cx="7807590" cy="2269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Dúvidas sobre o kit; verifique as instruções do fabricante em caso de dúvidas sobre a adequação do equipamento.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1051560" y="6146578"/>
            <a:ext cx="610362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2. </a:t>
            </a:r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Decida Quem Pode Ser Prejudicado e Como.</a:t>
            </a:r>
            <a:endParaRPr lang="en-US" sz="40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"/>
            </a:endParaRPr>
          </a:p>
          <a:p>
            <a:pPr lvl="0">
              <a:spcBef>
                <a:spcPct val="0"/>
              </a:spcBef>
            </a:pPr>
            <a:endParaRPr lang="en-US" sz="40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"/>
            </a:endParaRPr>
          </a:p>
        </p:txBody>
      </p:sp>
    </p:spTree>
    <p:extLst>
      <p:ext uri="{BB962C8B-B14F-4D97-AF65-F5344CB8AC3E}">
        <p14:creationId xmlns:p14="http://schemas.microsoft.com/office/powerpoint/2010/main" val="2383175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35731" y="1953581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953028" y="1842613"/>
            <a:ext cx="8953972" cy="656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536"/>
              </a:lnSpc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Quais controles já estão em vigor e como o Mergulho é organizado? Há algo mais que precisa ser feito para melhorar a segurança?</a:t>
            </a:r>
            <a:endParaRPr lang="en-US" sz="15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0" lvl="0" indent="0" algn="l">
              <a:lnSpc>
                <a:spcPts val="5536"/>
              </a:lnSpc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Considere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: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Posso me livrar completamente do perigo?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Se não, como posso controlar os riscos para que os danos sejam improváveis?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62311" y="-1925117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428564" y="4031521"/>
            <a:ext cx="770496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Etapas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Gerenciamento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7B0C05D8-720B-FC80-0A76-9EE323BC14BB}"/>
              </a:ext>
            </a:extLst>
          </p:cNvPr>
          <p:cNvSpPr txBox="1"/>
          <p:nvPr/>
        </p:nvSpPr>
        <p:spPr>
          <a:xfrm>
            <a:off x="1028700" y="6200768"/>
            <a:ext cx="610362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3. Avalie os Riscos e Tome Medidas de Precaução.</a:t>
            </a:r>
            <a:endParaRPr lang="en-US" sz="40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B358EA5-9F88-1768-7EBC-FED0BF925FB4}"/>
              </a:ext>
            </a:extLst>
          </p:cNvPr>
          <p:cNvSpPr txBox="1"/>
          <p:nvPr/>
        </p:nvSpPr>
        <p:spPr>
          <a:xfrm>
            <a:off x="9271562" y="5504850"/>
            <a:ext cx="617095" cy="68829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2520"/>
              </a:lnSpc>
            </a:pPr>
            <a:endParaRPr lang="en-US" sz="2100" spc="-63" dirty="0">
              <a:solidFill>
                <a:srgbClr val="1A0350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334576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5624" y="3602090"/>
            <a:ext cx="9182755" cy="5193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O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que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é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Gerenciamento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de Risco?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Por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que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Gerenciamento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de Risco?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Definições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Causas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de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Incidente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Etapas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de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Gerenciamento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algn="l">
              <a:lnSpc>
                <a:spcPts val="4508"/>
              </a:lnSpc>
            </a:pPr>
            <a:endParaRPr lang="en-US" sz="23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318595" y="5970692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18806" y="1690183"/>
            <a:ext cx="7671370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VISÃO</a:t>
            </a: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GERAL</a:t>
            </a:r>
            <a:endParaRPr lang="en-US" sz="60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95750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1846444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099410" y="1860441"/>
            <a:ext cx="6061625" cy="536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Use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formulários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RAID</a:t>
            </a:r>
            <a:r>
              <a:rPr lang="en-US" sz="3200" spc="3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144000" y="3365005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44000" y="4776970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334127" y="4046321"/>
            <a:ext cx="763352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Etapas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Gerenciamento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10099410" y="3357911"/>
            <a:ext cx="7807590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Desenvolva uma vez, reutilize várias vezes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10099410" y="4776970"/>
            <a:ext cx="7807590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Adote as melhores práticas sempre que possível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1043940" y="6103345"/>
            <a:ext cx="681417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4. Registre as Descobertas e Implemente-as.</a:t>
            </a:r>
            <a:endParaRPr lang="en-US" sz="40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"/>
            </a:endParaRP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95AFB5B1-CF73-411F-E1E4-5E3CF64D0A49}"/>
              </a:ext>
            </a:extLst>
          </p:cNvPr>
          <p:cNvGrpSpPr/>
          <p:nvPr/>
        </p:nvGrpSpPr>
        <p:grpSpPr>
          <a:xfrm>
            <a:off x="9144000" y="6215353"/>
            <a:ext cx="614520" cy="614520"/>
            <a:chOff x="0" y="0"/>
            <a:chExt cx="812800" cy="81280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E22377F-226A-F9B7-B4BC-2A9AB1BC8F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93572D1A-F606-8E98-01C4-DFB9FFC8467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6" name="Group 13">
            <a:extLst>
              <a:ext uri="{FF2B5EF4-FFF2-40B4-BE49-F238E27FC236}">
                <a16:creationId xmlns:a16="http://schemas.microsoft.com/office/drawing/2014/main" id="{182A6165-751B-63F5-BED6-94F5E1ADCE74}"/>
              </a:ext>
            </a:extLst>
          </p:cNvPr>
          <p:cNvGrpSpPr/>
          <p:nvPr/>
        </p:nvGrpSpPr>
        <p:grpSpPr>
          <a:xfrm>
            <a:off x="9144000" y="7853136"/>
            <a:ext cx="614520" cy="614520"/>
            <a:chOff x="0" y="0"/>
            <a:chExt cx="812800" cy="812800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9AF9343-38B4-7F55-68A4-153805B0943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B925FAFF-DC03-0B33-DCDB-570AAC1C55B2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9" name="TextBox 6">
            <a:extLst>
              <a:ext uri="{FF2B5EF4-FFF2-40B4-BE49-F238E27FC236}">
                <a16:creationId xmlns:a16="http://schemas.microsoft.com/office/drawing/2014/main" id="{8B4F111F-F283-C1FC-6EC6-5CAA110C03EE}"/>
              </a:ext>
            </a:extLst>
          </p:cNvPr>
          <p:cNvSpPr txBox="1"/>
          <p:nvPr/>
        </p:nvSpPr>
        <p:spPr>
          <a:xfrm>
            <a:off x="10099410" y="6215885"/>
            <a:ext cx="7807590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Atualize procedimentos com base na experiência.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37E30A2-B0C7-7CEB-ABFA-4D5C04B68DB7}"/>
              </a:ext>
            </a:extLst>
          </p:cNvPr>
          <p:cNvSpPr txBox="1"/>
          <p:nvPr/>
        </p:nvSpPr>
        <p:spPr>
          <a:xfrm>
            <a:off x="10099410" y="7905485"/>
            <a:ext cx="7807590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Use o conhecimento e as diretrizes locais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920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14255" y="1842613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041815" y="1842613"/>
            <a:ext cx="9030172" cy="3844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536"/>
              </a:lnSpc>
              <a:spcBef>
                <a:spcPct val="0"/>
              </a:spcBef>
            </a:pPr>
            <a:r>
              <a:rPr lang="en-US" sz="34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Um </a:t>
            </a:r>
            <a:r>
              <a:rPr lang="en-US" sz="34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exemplo</a:t>
            </a:r>
            <a:r>
              <a:rPr lang="en-US" sz="34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:</a:t>
            </a:r>
            <a:endParaRPr lang="en-US" sz="1000" b="1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Avaliação de Risco do Instrutor.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 avaliação de risco do Centro de Mergulho segue a mesma linha.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Mantenha-a atualizada.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62311" y="-1925117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428564" y="4031521"/>
            <a:ext cx="770496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Etapas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Gerenciamento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7B0C05D8-720B-FC80-0A76-9EE323BC14BB}"/>
              </a:ext>
            </a:extLst>
          </p:cNvPr>
          <p:cNvSpPr txBox="1"/>
          <p:nvPr/>
        </p:nvSpPr>
        <p:spPr>
          <a:xfrm>
            <a:off x="1028700" y="6200768"/>
            <a:ext cx="61036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5. Revise sua Avaliação e Atualize se Necessário</a:t>
            </a:r>
            <a:endParaRPr lang="en-US" sz="40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B358EA5-9F88-1768-7EBC-FED0BF925FB4}"/>
              </a:ext>
            </a:extLst>
          </p:cNvPr>
          <p:cNvSpPr txBox="1"/>
          <p:nvPr/>
        </p:nvSpPr>
        <p:spPr>
          <a:xfrm>
            <a:off x="9271562" y="5504850"/>
            <a:ext cx="617095" cy="68829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2520"/>
              </a:lnSpc>
            </a:pPr>
            <a:endParaRPr lang="en-US" sz="2100" spc="-63" dirty="0">
              <a:solidFill>
                <a:srgbClr val="1A0350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B84EC-76E4-9EE8-10FB-DB4DD5992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185" y="6592188"/>
            <a:ext cx="755970" cy="762066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921967E5-74B1-4A2A-76CC-5717CE4081F1}"/>
              </a:ext>
            </a:extLst>
          </p:cNvPr>
          <p:cNvSpPr txBox="1"/>
          <p:nvPr/>
        </p:nvSpPr>
        <p:spPr>
          <a:xfrm>
            <a:off x="9041815" y="6600696"/>
            <a:ext cx="9030172" cy="1333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536"/>
              </a:lnSpc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Tornar-se consciente dos riscos é o primeiro passo para o Profissionalismo.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359626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57874" y="3932782"/>
            <a:ext cx="588716" cy="58871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 lang="en-US" sz="2100" u="none" strike="noStrike" spc="96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2827" y="6059860"/>
            <a:ext cx="588716" cy="5887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 lang="en-US" sz="2100" u="none" strike="noStrike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/>
          <p:cNvSpPr txBox="1"/>
          <p:nvPr/>
        </p:nvSpPr>
        <p:spPr>
          <a:xfrm>
            <a:off x="791032" y="632745"/>
            <a:ext cx="16705935" cy="133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00"/>
              </a:lnSpc>
            </a:pPr>
            <a:r>
              <a:rPr lang="en-US" sz="10300" b="1" spc="463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Julgamento</a:t>
            </a:r>
            <a:endParaRPr lang="en-US" sz="10300" b="1" spc="463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56648" y="3847743"/>
            <a:ext cx="15789982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Bom julgamento é possivelmente um dos atributos mais importantes que qualquer Profissional pode possuir.</a:t>
            </a:r>
            <a:endParaRPr lang="en-US" sz="3800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856648" y="6063801"/>
            <a:ext cx="15832638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Bom julgamento é a capacidade de analisar uma situação e decidir o melhor curso de ação.</a:t>
            </a:r>
            <a:endParaRPr lang="en-US" sz="3800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  <p:sp>
        <p:nvSpPr>
          <p:cNvPr id="29" name="AutoShape 29"/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/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/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424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57874" y="3932782"/>
            <a:ext cx="588716" cy="58871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 lang="en-US" sz="2100" u="none" strike="noStrike" spc="96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2827" y="6059860"/>
            <a:ext cx="588716" cy="5887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 lang="en-US" sz="2100" u="none" strike="noStrike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/>
          <p:cNvSpPr txBox="1"/>
          <p:nvPr/>
        </p:nvSpPr>
        <p:spPr>
          <a:xfrm>
            <a:off x="791032" y="632745"/>
            <a:ext cx="16705935" cy="133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00"/>
              </a:lnSpc>
            </a:pPr>
            <a:r>
              <a:rPr lang="en-US" sz="10300" b="1" spc="463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Julgamento</a:t>
            </a:r>
            <a:endParaRPr lang="en-US" sz="10300" b="1" spc="463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56648" y="3847743"/>
            <a:ext cx="15789982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Você pode ser julgado por suas decisões, boas ou ruins, independentemente dos padrões de treinamento.</a:t>
            </a:r>
            <a:endParaRPr lang="en-US" sz="3800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856648" y="6063801"/>
            <a:ext cx="15832638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Revisão de Julgamento no </a:t>
            </a:r>
            <a:r>
              <a:rPr lang="pt-BR" sz="38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RGDS</a:t>
            </a:r>
            <a:r>
              <a:rPr lang="pt-BR" sz="3800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  <a:endParaRPr lang="en-US" sz="3800" spc="137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Cerebri Bold"/>
            </a:endParaRPr>
          </a:p>
        </p:txBody>
      </p:sp>
      <p:sp>
        <p:nvSpPr>
          <p:cNvPr id="29" name="AutoShape 29"/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/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/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6204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24056" y="3159861"/>
            <a:ext cx="588716" cy="58871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 lang="en-US" sz="2100" u="none" strike="noStrike" spc="96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4056" y="7831512"/>
            <a:ext cx="588716" cy="5887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 lang="en-US" sz="2100" u="none" strike="noStrike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/>
          <p:cNvSpPr txBox="1"/>
          <p:nvPr/>
        </p:nvSpPr>
        <p:spPr>
          <a:xfrm>
            <a:off x="791032" y="632745"/>
            <a:ext cx="16705935" cy="133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00"/>
              </a:lnSpc>
            </a:pPr>
            <a:r>
              <a:rPr lang="en-US" sz="10300" b="1" spc="463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Seguro</a:t>
            </a:r>
            <a:endParaRPr lang="en-US" sz="10300" b="1" spc="463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39642" y="2951345"/>
            <a:ext cx="15789982" cy="438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38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Benefícios</a:t>
            </a:r>
            <a:endParaRPr lang="en-US" sz="3800" b="1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Civil.</a:t>
            </a: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Criminal.</a:t>
            </a: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8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Indenização</a:t>
            </a:r>
            <a:r>
              <a:rPr lang="en-US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8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Defesa</a:t>
            </a:r>
            <a:r>
              <a:rPr lang="en-US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8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jurídica</a:t>
            </a:r>
            <a:r>
              <a:rPr lang="en-US" sz="3800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39642" y="7835452"/>
            <a:ext cx="15832638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8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Obrigatório</a:t>
            </a:r>
            <a:r>
              <a:rPr lang="en-US" sz="38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8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em</a:t>
            </a:r>
            <a:r>
              <a:rPr lang="en-US" sz="38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8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algumas</a:t>
            </a:r>
            <a:r>
              <a:rPr lang="en-US" sz="38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8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áreas</a:t>
            </a:r>
            <a:r>
              <a:rPr lang="en-US" sz="3800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29" name="AutoShape 29"/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/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/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009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33184" y="3907787"/>
            <a:ext cx="588716" cy="58871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 lang="en-US" sz="2100" u="none" strike="noStrike" spc="96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3184" y="5460870"/>
            <a:ext cx="588716" cy="5887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 lang="en-US" sz="2100" u="none" strike="noStrike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/>
          <p:cNvSpPr txBox="1"/>
          <p:nvPr/>
        </p:nvSpPr>
        <p:spPr>
          <a:xfrm>
            <a:off x="567332" y="384503"/>
            <a:ext cx="18211412" cy="1165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300"/>
              </a:lnSpc>
            </a:pPr>
            <a:r>
              <a:rPr lang="pt-BR" sz="6000" b="1" spc="463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Cronograma de Gerenciamento de Riscos</a:t>
            </a:r>
            <a:endParaRPr lang="en-US" sz="6000" b="1" spc="463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56648" y="3847743"/>
            <a:ext cx="15789982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Razões para fazer um </a:t>
            </a:r>
            <a:r>
              <a:rPr lang="pt-BR" sz="38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RMS</a:t>
            </a:r>
            <a:r>
              <a:rPr lang="pt-BR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  <a:endParaRPr lang="en-US" sz="3800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813992" y="5438609"/>
            <a:ext cx="15832638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Analise o funcionamento do </a:t>
            </a:r>
            <a:r>
              <a:rPr lang="pt-BR" sz="38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RMS</a:t>
            </a:r>
            <a:r>
              <a:rPr lang="pt-BR" sz="38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  <a:endParaRPr lang="en-US" sz="3800" b="1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  <p:sp>
        <p:nvSpPr>
          <p:cNvPr id="29" name="AutoShape 29"/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/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/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031CB5-711A-3C15-88D5-740EE81E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84" y="6944659"/>
            <a:ext cx="585267" cy="588716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97B673D1-49F0-1496-53A6-F05A3D40DA49}"/>
              </a:ext>
            </a:extLst>
          </p:cNvPr>
          <p:cNvSpPr txBox="1"/>
          <p:nvPr/>
        </p:nvSpPr>
        <p:spPr>
          <a:xfrm>
            <a:off x="1813992" y="6944659"/>
            <a:ext cx="15832638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8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O RMS NÃO é avaliado e pode não estar em conformidade com as regulamentações do Governo local. Consulte seu código de práticas local.</a:t>
            </a:r>
            <a:endParaRPr lang="en-US" sz="3800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</p:spTree>
    <p:extLst>
      <p:ext uri="{BB962C8B-B14F-4D97-AF65-F5344CB8AC3E}">
        <p14:creationId xmlns:p14="http://schemas.microsoft.com/office/powerpoint/2010/main" val="957667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27135" y="2655045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285894" y="2688372"/>
            <a:ext cx="8073475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Projetar</a:t>
            </a:r>
            <a:r>
              <a:rPr lang="en-US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para</a:t>
            </a:r>
            <a:r>
              <a:rPr lang="en-US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minimizar</a:t>
            </a:r>
            <a:r>
              <a:rPr lang="en-US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riscos</a:t>
            </a:r>
            <a:r>
              <a:rPr lang="en-US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370433" y="4182767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428044" y="5704851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70413" y="3956659"/>
            <a:ext cx="813353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FERRAMENTAS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9303048" y="4141205"/>
            <a:ext cx="8603951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Definir</a:t>
            </a:r>
            <a:r>
              <a:rPr lang="en-US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mínimos</a:t>
            </a:r>
            <a:r>
              <a:rPr lang="en-US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e </a:t>
            </a:r>
            <a:r>
              <a:rPr lang="en-US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máximos</a:t>
            </a:r>
            <a:r>
              <a:rPr lang="en-US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303048" y="5684679"/>
            <a:ext cx="790276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Esclarecer as melhores práticas e protocolos normais.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357126" y="5072062"/>
            <a:ext cx="610362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Normas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"/>
            </a:endParaRPr>
          </a:p>
        </p:txBody>
      </p:sp>
    </p:spTree>
    <p:extLst>
      <p:ext uri="{BB962C8B-B14F-4D97-AF65-F5344CB8AC3E}">
        <p14:creationId xmlns:p14="http://schemas.microsoft.com/office/powerpoint/2010/main" val="2733481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8726272" y="4116841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26272" y="5716771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51485" y="4062832"/>
            <a:ext cx="813353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FERRAMENTAS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9677400" y="4062832"/>
            <a:ext cx="780759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Revisar a ética nas normas.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692640" y="5706684"/>
            <a:ext cx="859536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Descrever</a:t>
            </a:r>
            <a:r>
              <a:rPr lang="en-US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a </a:t>
            </a:r>
            <a:r>
              <a:rPr lang="en-US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conduta</a:t>
            </a:r>
            <a:r>
              <a:rPr lang="en-US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Profissional</a:t>
            </a:r>
            <a:r>
              <a:rPr lang="en-US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357126" y="5214938"/>
            <a:ext cx="61036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Normas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–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Requisitos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Éticos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"/>
            </a:endParaRPr>
          </a:p>
        </p:txBody>
      </p:sp>
    </p:spTree>
    <p:extLst>
      <p:ext uri="{BB962C8B-B14F-4D97-AF65-F5344CB8AC3E}">
        <p14:creationId xmlns:p14="http://schemas.microsoft.com/office/powerpoint/2010/main" val="1727018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88591" y="1920173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024047" y="1884843"/>
            <a:ext cx="8882953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Por si só, a papelada nunca salvou ninguém. É um meio para um fim, não um fim em si mesmo — a ação é o que protege as pessoas.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226126" y="5177006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50207" y="4053503"/>
            <a:ext cx="813353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FERRAMENTAS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196632" y="5154420"/>
            <a:ext cx="9091368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As avaliações de risco devem ser adequadas à finalidade e devem ser colocadas em prática</a:t>
            </a:r>
            <a:r>
              <a:rPr lang="pt-BR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  <a:endParaRPr lang="en-US" sz="38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0" y="5214938"/>
            <a:ext cx="61036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Papelada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Documentos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Online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95AFB5B1-CF73-411F-E1E4-5E3CF64D0A49}"/>
              </a:ext>
            </a:extLst>
          </p:cNvPr>
          <p:cNvGrpSpPr/>
          <p:nvPr/>
        </p:nvGrpSpPr>
        <p:grpSpPr>
          <a:xfrm>
            <a:off x="8203382" y="7214389"/>
            <a:ext cx="614520" cy="614520"/>
            <a:chOff x="0" y="0"/>
            <a:chExt cx="812800" cy="81280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E22377F-226A-F9B7-B4BC-2A9AB1BC8F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93572D1A-F606-8E98-01C4-DFB9FFC8467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8" name="TextBox 15">
            <a:extLst>
              <a:ext uri="{FF2B5EF4-FFF2-40B4-BE49-F238E27FC236}">
                <a16:creationId xmlns:a16="http://schemas.microsoft.com/office/drawing/2014/main" id="{B925FAFF-DC03-0B33-DCDB-570AAC1C55B2}"/>
              </a:ext>
            </a:extLst>
          </p:cNvPr>
          <p:cNvSpPr txBox="1"/>
          <p:nvPr/>
        </p:nvSpPr>
        <p:spPr>
          <a:xfrm>
            <a:off x="8348495" y="7521649"/>
            <a:ext cx="499298" cy="55690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2520"/>
              </a:lnSpc>
            </a:pPr>
            <a:endParaRPr lang="en-US" sz="2100" spc="-63" dirty="0">
              <a:solidFill>
                <a:srgbClr val="1A0350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37E30A2-B0C7-7CEB-ABFA-4D5C04B68DB7}"/>
              </a:ext>
            </a:extLst>
          </p:cNvPr>
          <p:cNvSpPr txBox="1"/>
          <p:nvPr/>
        </p:nvSpPr>
        <p:spPr>
          <a:xfrm>
            <a:off x="9181392" y="7195274"/>
            <a:ext cx="8268408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 papelada precisa ser eficaz.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792188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8126107" y="2584103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19732" y="3998799"/>
            <a:ext cx="813353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FERRAMENTAS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8992573" y="2584103"/>
            <a:ext cx="780759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Online e pode ser concluído a qualquer momento.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285688" y="5143500"/>
            <a:ext cx="61036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Papelada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Documentos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Online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95AFB5B1-CF73-411F-E1E4-5E3CF64D0A49}"/>
              </a:ext>
            </a:extLst>
          </p:cNvPr>
          <p:cNvGrpSpPr/>
          <p:nvPr/>
        </p:nvGrpSpPr>
        <p:grpSpPr>
          <a:xfrm>
            <a:off x="8124134" y="4699792"/>
            <a:ext cx="614520" cy="614520"/>
            <a:chOff x="0" y="0"/>
            <a:chExt cx="812800" cy="81280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E22377F-226A-F9B7-B4BC-2A9AB1BC8F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93572D1A-F606-8E98-01C4-DFB9FFC8467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237E30A2-B0C7-7CEB-ABFA-4D5C04B68DB7}"/>
              </a:ext>
            </a:extLst>
          </p:cNvPr>
          <p:cNvSpPr txBox="1"/>
          <p:nvPr/>
        </p:nvSpPr>
        <p:spPr>
          <a:xfrm>
            <a:off x="7367306" y="8497696"/>
            <a:ext cx="1085119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*um dos três “Formulários Mágicos” que devem ser assinados.</a:t>
            </a:r>
            <a:endParaRPr lang="en-US" sz="36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D24EF08-D641-59BD-6E51-1E6EEDD156E8}"/>
              </a:ext>
            </a:extLst>
          </p:cNvPr>
          <p:cNvSpPr txBox="1"/>
          <p:nvPr/>
        </p:nvSpPr>
        <p:spPr>
          <a:xfrm>
            <a:off x="8984953" y="4699792"/>
            <a:ext cx="888295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Uma resposta SIM exigirá uma aprovação Médica.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D78FAA-B405-72F2-AA55-BF26D63EC390}"/>
              </a:ext>
            </a:extLst>
          </p:cNvPr>
          <p:cNvGrpSpPr/>
          <p:nvPr/>
        </p:nvGrpSpPr>
        <p:grpSpPr>
          <a:xfrm>
            <a:off x="8112806" y="6450610"/>
            <a:ext cx="614520" cy="614520"/>
            <a:chOff x="0" y="0"/>
            <a:chExt cx="812800" cy="81280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D180848-EB1D-63B4-E95B-E6917E67C7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C3ACFE-E681-FB44-2F66-DD45F6F4A24D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7" name="TextBox 6">
            <a:extLst>
              <a:ext uri="{FF2B5EF4-FFF2-40B4-BE49-F238E27FC236}">
                <a16:creationId xmlns:a16="http://schemas.microsoft.com/office/drawing/2014/main" id="{07AC7366-D8F6-F5E5-085B-EDBFE1D67301}"/>
              </a:ext>
            </a:extLst>
          </p:cNvPr>
          <p:cNvSpPr txBox="1"/>
          <p:nvPr/>
        </p:nvSpPr>
        <p:spPr>
          <a:xfrm>
            <a:off x="8927092" y="6450610"/>
            <a:ext cx="888295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Serve como uma revisão honesta do estado médico.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B2716778-C8E0-55F1-399A-7097B457EDB0}"/>
              </a:ext>
            </a:extLst>
          </p:cNvPr>
          <p:cNvSpPr txBox="1"/>
          <p:nvPr/>
        </p:nvSpPr>
        <p:spPr>
          <a:xfrm>
            <a:off x="7990078" y="1066091"/>
            <a:ext cx="979792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8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FORMULÁRIO</a:t>
            </a:r>
            <a:r>
              <a:rPr lang="en-US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8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MÉDICO</a:t>
            </a:r>
            <a:r>
              <a:rPr lang="en-US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- </a:t>
            </a:r>
            <a:r>
              <a:rPr lang="en-US" sz="38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OBRIGATÓRIO</a:t>
            </a:r>
            <a:endParaRPr lang="en-US" sz="38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09650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058400" y="6515100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696858" y="4082708"/>
            <a:ext cx="1721825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Importante: </a:t>
            </a: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A Gestão de Riscos é um processo dinâmico e, para cada pessoa, para cada conjunto de circunstâncias, uma solução aceitável varia.</a:t>
            </a:r>
            <a:endParaRPr lang="en-US" sz="15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O papel do Educador é promover um processo e não forçar um resultado padrão.</a:t>
            </a:r>
            <a:endParaRPr lang="en-US" sz="15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Consulte o Workshop de Gerenciamento de Riscos no </a:t>
            </a:r>
            <a:r>
              <a:rPr lang="pt-BR" sz="32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IDP</a:t>
            </a: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para obter orientações.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14316" y="857220"/>
            <a:ext cx="8786874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que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é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Gerenciamento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Risco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8862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8212300" y="3836680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74484" y="4104754"/>
            <a:ext cx="784784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FERRAMENTAS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016794" y="3865191"/>
            <a:ext cx="898551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Novo </a:t>
            </a:r>
            <a:r>
              <a:rPr lang="en-US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formulário</a:t>
            </a: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médico para cada curso.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428564" y="5143500"/>
            <a:ext cx="61036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Papelada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Documentos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Online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95AFB5B1-CF73-411F-E1E4-5E3CF64D0A49}"/>
              </a:ext>
            </a:extLst>
          </p:cNvPr>
          <p:cNvGrpSpPr/>
          <p:nvPr/>
        </p:nvGrpSpPr>
        <p:grpSpPr>
          <a:xfrm>
            <a:off x="8209048" y="5289988"/>
            <a:ext cx="614520" cy="614520"/>
            <a:chOff x="0" y="0"/>
            <a:chExt cx="812800" cy="81280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E22377F-226A-F9B7-B4BC-2A9AB1BC8F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93572D1A-F606-8E98-01C4-DFB9FFC8467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237E30A2-B0C7-7CEB-ABFA-4D5C04B68DB7}"/>
              </a:ext>
            </a:extLst>
          </p:cNvPr>
          <p:cNvSpPr txBox="1"/>
          <p:nvPr/>
        </p:nvSpPr>
        <p:spPr>
          <a:xfrm>
            <a:off x="7367306" y="8497696"/>
            <a:ext cx="1085119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*um dos três “Formulários Mágicos” que devem ser assinados.</a:t>
            </a:r>
            <a:endParaRPr lang="en-US" sz="36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D24EF08-D641-59BD-6E51-1E6EEDD156E8}"/>
              </a:ext>
            </a:extLst>
          </p:cNvPr>
          <p:cNvSpPr txBox="1"/>
          <p:nvPr/>
        </p:nvSpPr>
        <p:spPr>
          <a:xfrm>
            <a:off x="9064961" y="5227176"/>
            <a:ext cx="88829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Disponível na área de downloads</a:t>
            </a: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76FC32D5-6D9A-3B41-5975-1B92A09CE705}"/>
              </a:ext>
            </a:extLst>
          </p:cNvPr>
          <p:cNvSpPr txBox="1"/>
          <p:nvPr/>
        </p:nvSpPr>
        <p:spPr>
          <a:xfrm>
            <a:off x="7929555" y="1026418"/>
            <a:ext cx="9715567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8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FORMULÁRIO</a:t>
            </a:r>
            <a:r>
              <a:rPr lang="en-US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8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MÉDICO</a:t>
            </a:r>
            <a:r>
              <a:rPr lang="en-US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- </a:t>
            </a:r>
            <a:r>
              <a:rPr lang="en-US" sz="38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OBRIGATÓRIO</a:t>
            </a:r>
            <a:endParaRPr lang="en-US" sz="38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88836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8126107" y="2584103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250680" y="4050462"/>
            <a:ext cx="813353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FERRAMENTAS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8992573" y="2584103"/>
            <a:ext cx="780759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Online e pode ser concluído a qualquer momento.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250680" y="5143500"/>
            <a:ext cx="61036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Papelada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Documentos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Online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95AFB5B1-CF73-411F-E1E4-5E3CF64D0A49}"/>
              </a:ext>
            </a:extLst>
          </p:cNvPr>
          <p:cNvGrpSpPr/>
          <p:nvPr/>
        </p:nvGrpSpPr>
        <p:grpSpPr>
          <a:xfrm>
            <a:off x="8124134" y="4699792"/>
            <a:ext cx="614520" cy="614520"/>
            <a:chOff x="0" y="0"/>
            <a:chExt cx="812800" cy="81280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E22377F-226A-F9B7-B4BC-2A9AB1BC8F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93572D1A-F606-8E98-01C4-DFB9FFC8467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237E30A2-B0C7-7CEB-ABFA-4D5C04B68DB7}"/>
              </a:ext>
            </a:extLst>
          </p:cNvPr>
          <p:cNvSpPr txBox="1"/>
          <p:nvPr/>
        </p:nvSpPr>
        <p:spPr>
          <a:xfrm>
            <a:off x="7367306" y="8497696"/>
            <a:ext cx="1085119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*um dos três “Formulários Mágicos” que devem ser assinados.</a:t>
            </a:r>
            <a:endParaRPr lang="en-US" sz="36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D24EF08-D641-59BD-6E51-1E6EEDD156E8}"/>
              </a:ext>
            </a:extLst>
          </p:cNvPr>
          <p:cNvSpPr txBox="1"/>
          <p:nvPr/>
        </p:nvSpPr>
        <p:spPr>
          <a:xfrm>
            <a:off x="8984953" y="4699792"/>
            <a:ext cx="888295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Informa os Alunos sobre os riscos relevantes ao Mergulho.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D78FAA-B405-72F2-AA55-BF26D63EC390}"/>
              </a:ext>
            </a:extLst>
          </p:cNvPr>
          <p:cNvGrpSpPr/>
          <p:nvPr/>
        </p:nvGrpSpPr>
        <p:grpSpPr>
          <a:xfrm>
            <a:off x="8112806" y="6450610"/>
            <a:ext cx="614520" cy="614520"/>
            <a:chOff x="0" y="0"/>
            <a:chExt cx="812800" cy="81280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D180848-EB1D-63B4-E95B-E6917E67C7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C3ACFE-E681-FB44-2F66-DD45F6F4A24D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7" name="TextBox 6">
            <a:extLst>
              <a:ext uri="{FF2B5EF4-FFF2-40B4-BE49-F238E27FC236}">
                <a16:creationId xmlns:a16="http://schemas.microsoft.com/office/drawing/2014/main" id="{07AC7366-D8F6-F5E5-085B-EDBFE1D67301}"/>
              </a:ext>
            </a:extLst>
          </p:cNvPr>
          <p:cNvSpPr txBox="1"/>
          <p:nvPr/>
        </p:nvSpPr>
        <p:spPr>
          <a:xfrm>
            <a:off x="8927092" y="6450610"/>
            <a:ext cx="88829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Aluno concorda com esses riscos.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A974885-6F4B-3CC5-CD94-DAED0B415DB1}"/>
              </a:ext>
            </a:extLst>
          </p:cNvPr>
          <p:cNvSpPr txBox="1"/>
          <p:nvPr/>
        </p:nvSpPr>
        <p:spPr>
          <a:xfrm>
            <a:off x="7783468" y="1026418"/>
            <a:ext cx="1050453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FORMULÁRIO DE ISENÇÃO DE RESPONSABILIDADE - OBRIGATÓRIO</a:t>
            </a:r>
            <a:endParaRPr lang="en-US" sz="38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879564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8225286" y="3910520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49367" y="4041164"/>
            <a:ext cx="813353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FERRAMENTAS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097437" y="3885424"/>
            <a:ext cx="8381027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Serve para proteger o Instrutor.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124191" y="5095138"/>
            <a:ext cx="61036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Papelada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Documentos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Online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95AFB5B1-CF73-411F-E1E4-5E3CF64D0A49}"/>
              </a:ext>
            </a:extLst>
          </p:cNvPr>
          <p:cNvGrpSpPr/>
          <p:nvPr/>
        </p:nvGrpSpPr>
        <p:grpSpPr>
          <a:xfrm>
            <a:off x="8183718" y="5365416"/>
            <a:ext cx="614520" cy="614520"/>
            <a:chOff x="0" y="0"/>
            <a:chExt cx="812800" cy="81280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E22377F-226A-F9B7-B4BC-2A9AB1BC8F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93572D1A-F606-8E98-01C4-DFB9FFC8467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237E30A2-B0C7-7CEB-ABFA-4D5C04B68DB7}"/>
              </a:ext>
            </a:extLst>
          </p:cNvPr>
          <p:cNvSpPr txBox="1"/>
          <p:nvPr/>
        </p:nvSpPr>
        <p:spPr>
          <a:xfrm>
            <a:off x="7367306" y="8497696"/>
            <a:ext cx="1085119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*um dos três “Formulários Mágicos” que devem ser assinados.</a:t>
            </a:r>
            <a:endParaRPr lang="en-US" sz="36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D24EF08-D641-59BD-6E51-1E6EEDD156E8}"/>
              </a:ext>
            </a:extLst>
          </p:cNvPr>
          <p:cNvSpPr txBox="1"/>
          <p:nvPr/>
        </p:nvSpPr>
        <p:spPr>
          <a:xfrm>
            <a:off x="9111848" y="5384135"/>
            <a:ext cx="888295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Nunca altere ou modifique este formulário.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679D2C4A-39C8-5EAC-2232-A9CF19858AE7}"/>
              </a:ext>
            </a:extLst>
          </p:cNvPr>
          <p:cNvSpPr txBox="1"/>
          <p:nvPr/>
        </p:nvSpPr>
        <p:spPr>
          <a:xfrm>
            <a:off x="7613644" y="1115135"/>
            <a:ext cx="986482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FORMULÁRIO DE ISENÇÃO DE RESPONSABILIDADE - OBRIGATÓRIO</a:t>
            </a:r>
            <a:endParaRPr lang="en-US" sz="38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823539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8133530" y="3255030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59121" y="4097572"/>
            <a:ext cx="784784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FERRAMENTAS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8992573" y="3158650"/>
            <a:ext cx="780759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Online e pode ser concluído a qualquer momento.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164033" y="5060386"/>
            <a:ext cx="61036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Papelada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Documentos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Online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95AFB5B1-CF73-411F-E1E4-5E3CF64D0A49}"/>
              </a:ext>
            </a:extLst>
          </p:cNvPr>
          <p:cNvGrpSpPr/>
          <p:nvPr/>
        </p:nvGrpSpPr>
        <p:grpSpPr>
          <a:xfrm>
            <a:off x="8124134" y="5116052"/>
            <a:ext cx="614520" cy="614520"/>
            <a:chOff x="0" y="0"/>
            <a:chExt cx="812800" cy="81280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E22377F-226A-F9B7-B4BC-2A9AB1BC8F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93572D1A-F606-8E98-01C4-DFB9FFC8467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237E30A2-B0C7-7CEB-ABFA-4D5C04B68DB7}"/>
              </a:ext>
            </a:extLst>
          </p:cNvPr>
          <p:cNvSpPr txBox="1"/>
          <p:nvPr/>
        </p:nvSpPr>
        <p:spPr>
          <a:xfrm>
            <a:off x="7367306" y="8497696"/>
            <a:ext cx="1085119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*um dos três “Formulários Mágicos” que devem ser assinados.</a:t>
            </a:r>
            <a:endParaRPr lang="en-US" sz="36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D24EF08-D641-59BD-6E51-1E6EEDD156E8}"/>
              </a:ext>
            </a:extLst>
          </p:cNvPr>
          <p:cNvSpPr txBox="1"/>
          <p:nvPr/>
        </p:nvSpPr>
        <p:spPr>
          <a:xfrm>
            <a:off x="8996381" y="5041267"/>
            <a:ext cx="888295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Define as responsabilidades dos Alunos Mergulhadores.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D78FAA-B405-72F2-AA55-BF26D63EC390}"/>
              </a:ext>
            </a:extLst>
          </p:cNvPr>
          <p:cNvGrpSpPr/>
          <p:nvPr/>
        </p:nvGrpSpPr>
        <p:grpSpPr>
          <a:xfrm>
            <a:off x="8124134" y="6944713"/>
            <a:ext cx="614520" cy="614520"/>
            <a:chOff x="0" y="0"/>
            <a:chExt cx="812800" cy="81280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D180848-EB1D-63B4-E95B-E6917E67C7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C3ACFE-E681-FB44-2F66-DD45F6F4A24D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7" name="TextBox 6">
            <a:extLst>
              <a:ext uri="{FF2B5EF4-FFF2-40B4-BE49-F238E27FC236}">
                <a16:creationId xmlns:a16="http://schemas.microsoft.com/office/drawing/2014/main" id="{07AC7366-D8F6-F5E5-085B-EDBFE1D67301}"/>
              </a:ext>
            </a:extLst>
          </p:cNvPr>
          <p:cNvSpPr txBox="1"/>
          <p:nvPr/>
        </p:nvSpPr>
        <p:spPr>
          <a:xfrm>
            <a:off x="8992573" y="7001910"/>
            <a:ext cx="88829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Pode ser usado em um tribunal.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F9839F97-6E08-B9B0-49A7-32BE3EB736D3}"/>
              </a:ext>
            </a:extLst>
          </p:cNvPr>
          <p:cNvSpPr txBox="1"/>
          <p:nvPr/>
        </p:nvSpPr>
        <p:spPr>
          <a:xfrm>
            <a:off x="7795099" y="1182163"/>
            <a:ext cx="10492901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FORMULÁRIO DE DECLARAÇÃO DE COMPREENSÃO PARA MERGULHO SEGURO - OBRIGATÓRIO</a:t>
            </a:r>
            <a:endParaRPr lang="en-US" sz="38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242557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8133530" y="4374379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78277" y="4030784"/>
            <a:ext cx="813353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FERRAMENTAS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006983" y="4324736"/>
            <a:ext cx="872957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Revise cada item com os Alunos Mergulhadores.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187298" y="5139267"/>
            <a:ext cx="61036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Papelada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Documentos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Online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95AFB5B1-CF73-411F-E1E4-5E3CF64D0A49}"/>
              </a:ext>
            </a:extLst>
          </p:cNvPr>
          <p:cNvGrpSpPr/>
          <p:nvPr/>
        </p:nvGrpSpPr>
        <p:grpSpPr>
          <a:xfrm>
            <a:off x="8148770" y="5962591"/>
            <a:ext cx="614520" cy="614520"/>
            <a:chOff x="0" y="0"/>
            <a:chExt cx="812800" cy="81280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E22377F-226A-F9B7-B4BC-2A9AB1BC8F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93572D1A-F606-8E98-01C4-DFB9FFC8467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237E30A2-B0C7-7CEB-ABFA-4D5C04B68DB7}"/>
              </a:ext>
            </a:extLst>
          </p:cNvPr>
          <p:cNvSpPr txBox="1"/>
          <p:nvPr/>
        </p:nvSpPr>
        <p:spPr>
          <a:xfrm>
            <a:off x="7367306" y="8497696"/>
            <a:ext cx="1085119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*um dos três “Formulários Mágicos” que devem ser assinados.</a:t>
            </a:r>
            <a:endParaRPr lang="en-US" sz="36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D24EF08-D641-59BD-6E51-1E6EEDD156E8}"/>
              </a:ext>
            </a:extLst>
          </p:cNvPr>
          <p:cNvSpPr txBox="1"/>
          <p:nvPr/>
        </p:nvSpPr>
        <p:spPr>
          <a:xfrm>
            <a:off x="9006983" y="6062210"/>
            <a:ext cx="888295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Nunca minimize o valor deste Formulário.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F9839F97-6E08-B9B0-49A7-32BE3EB736D3}"/>
              </a:ext>
            </a:extLst>
          </p:cNvPr>
          <p:cNvSpPr txBox="1"/>
          <p:nvPr/>
        </p:nvSpPr>
        <p:spPr>
          <a:xfrm>
            <a:off x="7849249" y="1205955"/>
            <a:ext cx="9887312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FORMULÁRIO DE DECLARAÇÃO DE COMPREENSÃO PARA MERGULHO SEGURO - OBRIGATÓRIO</a:t>
            </a:r>
            <a:endParaRPr lang="en-US" sz="38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652444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8133530" y="3017865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50546" y="4020522"/>
            <a:ext cx="813353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FERRAMENTAS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8992572" y="2993372"/>
            <a:ext cx="858111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Online “Minhas Ferramentas de Treinamento/Meus Documentos”.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159071" y="5067568"/>
            <a:ext cx="61036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Papelada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Documentos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Online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95AFB5B1-CF73-411F-E1E4-5E3CF64D0A49}"/>
              </a:ext>
            </a:extLst>
          </p:cNvPr>
          <p:cNvGrpSpPr/>
          <p:nvPr/>
        </p:nvGrpSpPr>
        <p:grpSpPr>
          <a:xfrm>
            <a:off x="8154790" y="5130157"/>
            <a:ext cx="614520" cy="614520"/>
            <a:chOff x="0" y="0"/>
            <a:chExt cx="812800" cy="81280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E22377F-226A-F9B7-B4BC-2A9AB1BC8F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93572D1A-F606-8E98-01C4-DFB9FFC8467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3" name="TextBox 6">
            <a:extLst>
              <a:ext uri="{FF2B5EF4-FFF2-40B4-BE49-F238E27FC236}">
                <a16:creationId xmlns:a16="http://schemas.microsoft.com/office/drawing/2014/main" id="{9D24EF08-D641-59BD-6E51-1E6EEDD156E8}"/>
              </a:ext>
            </a:extLst>
          </p:cNvPr>
          <p:cNvSpPr txBox="1"/>
          <p:nvPr/>
        </p:nvSpPr>
        <p:spPr>
          <a:xfrm>
            <a:off x="9085374" y="5130157"/>
            <a:ext cx="8974025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Envie um relatório de incidente às seguradoras e à sede da </a:t>
            </a:r>
            <a:r>
              <a:rPr lang="pt-BR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RAID</a:t>
            </a: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para todos os acidentes, sejam eles graves ou não.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F9839F97-6E08-B9B0-49A7-32BE3EB736D3}"/>
              </a:ext>
            </a:extLst>
          </p:cNvPr>
          <p:cNvSpPr txBox="1"/>
          <p:nvPr/>
        </p:nvSpPr>
        <p:spPr>
          <a:xfrm>
            <a:off x="7791088" y="1071706"/>
            <a:ext cx="710483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8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FORMULÁRIO</a:t>
            </a:r>
            <a:r>
              <a:rPr lang="en-US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8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INCIDENTE</a:t>
            </a:r>
            <a:endParaRPr lang="en-US" sz="38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193395A-DDDE-910B-BD3A-FB7B9B4B3C31}"/>
              </a:ext>
            </a:extLst>
          </p:cNvPr>
          <p:cNvSpPr txBox="1"/>
          <p:nvPr/>
        </p:nvSpPr>
        <p:spPr>
          <a:xfrm>
            <a:off x="116986" y="6572859"/>
            <a:ext cx="6781800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Em grupo, baixem, preencham e discutam o Formulário de Incidente.</a:t>
            </a:r>
            <a:endParaRPr lang="en-US" sz="36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724807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8133530" y="2870268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254490" y="4031192"/>
            <a:ext cx="813353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FERRAMENTAS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006984" y="2835586"/>
            <a:ext cx="9281016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Online “Minhas Ferramentas de Treinamento/Meus Documentos”.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284472" y="4954522"/>
            <a:ext cx="61036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Papelada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Documentos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Online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95AFB5B1-CF73-411F-E1E4-5E3CF64D0A49}"/>
              </a:ext>
            </a:extLst>
          </p:cNvPr>
          <p:cNvGrpSpPr/>
          <p:nvPr/>
        </p:nvGrpSpPr>
        <p:grpSpPr>
          <a:xfrm>
            <a:off x="8155029" y="4681639"/>
            <a:ext cx="614520" cy="614520"/>
            <a:chOff x="0" y="0"/>
            <a:chExt cx="812800" cy="81280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E22377F-226A-F9B7-B4BC-2A9AB1BC8F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93572D1A-F606-8E98-01C4-DFB9FFC8467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3" name="TextBox 6">
            <a:extLst>
              <a:ext uri="{FF2B5EF4-FFF2-40B4-BE49-F238E27FC236}">
                <a16:creationId xmlns:a16="http://schemas.microsoft.com/office/drawing/2014/main" id="{9D24EF08-D641-59BD-6E51-1E6EEDD156E8}"/>
              </a:ext>
            </a:extLst>
          </p:cNvPr>
          <p:cNvSpPr txBox="1"/>
          <p:nvPr/>
        </p:nvSpPr>
        <p:spPr>
          <a:xfrm>
            <a:off x="9033681" y="4357682"/>
            <a:ext cx="9254319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Instrutor e o Mergulhador concordam que as condições são aceitáveis ​​para o treinamento do Mergulhador</a:t>
            </a:r>
            <a:r>
              <a:rPr lang="pt-BR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 </a:t>
            </a:r>
            <a:endParaRPr lang="en-US" sz="38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F9839F97-6E08-B9B0-49A7-32BE3EB736D3}"/>
              </a:ext>
            </a:extLst>
          </p:cNvPr>
          <p:cNvSpPr txBox="1"/>
          <p:nvPr/>
        </p:nvSpPr>
        <p:spPr>
          <a:xfrm>
            <a:off x="7791088" y="1071706"/>
            <a:ext cx="710483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8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LISTA</a:t>
            </a:r>
            <a:r>
              <a:rPr lang="en-US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8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VERIFICAÇÃO</a:t>
            </a:r>
            <a:r>
              <a:rPr lang="en-US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8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AVALIAÇÃO</a:t>
            </a:r>
            <a:r>
              <a:rPr lang="en-US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8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MERGULHO</a:t>
            </a:r>
            <a:endParaRPr lang="en-US" sz="38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193395A-DDDE-910B-BD3A-FB7B9B4B3C31}"/>
              </a:ext>
            </a:extLst>
          </p:cNvPr>
          <p:cNvSpPr txBox="1"/>
          <p:nvPr/>
        </p:nvSpPr>
        <p:spPr>
          <a:xfrm>
            <a:off x="9001124" y="7072326"/>
            <a:ext cx="8882952" cy="1692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Embora não seja obrigatório, este Formulário oferece excelente proteção de responsabilidade.</a:t>
            </a:r>
            <a:endParaRPr lang="en-US" sz="36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1A9D9C32-B554-41B4-0312-76C25C2E67DD}"/>
              </a:ext>
            </a:extLst>
          </p:cNvPr>
          <p:cNvGrpSpPr/>
          <p:nvPr/>
        </p:nvGrpSpPr>
        <p:grpSpPr>
          <a:xfrm>
            <a:off x="8215306" y="7215202"/>
            <a:ext cx="614520" cy="614520"/>
            <a:chOff x="0" y="0"/>
            <a:chExt cx="812800" cy="8128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9B473012-9721-37BA-E55C-CE4BA07BBB9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976BFA2E-24A8-97DD-85B9-C4B57EA9160F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1C7DC804-8689-0E9A-80D0-DA648777DD62}"/>
              </a:ext>
            </a:extLst>
          </p:cNvPr>
          <p:cNvSpPr txBox="1"/>
          <p:nvPr/>
        </p:nvSpPr>
        <p:spPr>
          <a:xfrm>
            <a:off x="284472" y="6507388"/>
            <a:ext cx="5365572" cy="2283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Em grupo, baixem, preencham e discutam a Lista de Verificação de Avaliação de Mergulho</a:t>
            </a:r>
            <a:endParaRPr lang="en-US" sz="36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43108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8107259" y="3793020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09188" y="4035575"/>
            <a:ext cx="813353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FERRAMENTAS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006984" y="3747655"/>
            <a:ext cx="780759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Acessado</a:t>
            </a:r>
            <a:r>
              <a:rPr lang="en-US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através</a:t>
            </a:r>
            <a:r>
              <a:rPr lang="en-US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do site.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109188" y="5080782"/>
            <a:ext cx="61036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Papelada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Documentos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Online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95AFB5B1-CF73-411F-E1E4-5E3CF64D0A49}"/>
              </a:ext>
            </a:extLst>
          </p:cNvPr>
          <p:cNvGrpSpPr/>
          <p:nvPr/>
        </p:nvGrpSpPr>
        <p:grpSpPr>
          <a:xfrm>
            <a:off x="8150272" y="5450631"/>
            <a:ext cx="614520" cy="614520"/>
            <a:chOff x="0" y="0"/>
            <a:chExt cx="812800" cy="81280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E22377F-226A-F9B7-B4BC-2A9AB1BC8F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93572D1A-F606-8E98-01C4-DFB9FFC8467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3" name="TextBox 6">
            <a:extLst>
              <a:ext uri="{FF2B5EF4-FFF2-40B4-BE49-F238E27FC236}">
                <a16:creationId xmlns:a16="http://schemas.microsoft.com/office/drawing/2014/main" id="{9D24EF08-D641-59BD-6E51-1E6EEDD156E8}"/>
              </a:ext>
            </a:extLst>
          </p:cNvPr>
          <p:cNvSpPr txBox="1"/>
          <p:nvPr/>
        </p:nvSpPr>
        <p:spPr>
          <a:xfrm>
            <a:off x="9006984" y="5450631"/>
            <a:ext cx="88829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Muito simples e fácil de usar.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F9839F97-6E08-B9B0-49A7-32BE3EB736D3}"/>
              </a:ext>
            </a:extLst>
          </p:cNvPr>
          <p:cNvSpPr txBox="1"/>
          <p:nvPr/>
        </p:nvSpPr>
        <p:spPr>
          <a:xfrm>
            <a:off x="7791088" y="1071706"/>
            <a:ext cx="710483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LOGBOOK ONLINE </a:t>
            </a:r>
          </a:p>
        </p:txBody>
      </p:sp>
    </p:spTree>
    <p:extLst>
      <p:ext uri="{BB962C8B-B14F-4D97-AF65-F5344CB8AC3E}">
        <p14:creationId xmlns:p14="http://schemas.microsoft.com/office/powerpoint/2010/main" val="3403306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8107259" y="3793020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76941" y="4036195"/>
            <a:ext cx="813353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FERRAMENTAS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006984" y="3747655"/>
            <a:ext cx="780759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Acessado</a:t>
            </a:r>
            <a:r>
              <a:rPr lang="en-US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através</a:t>
            </a:r>
            <a:r>
              <a:rPr lang="en-US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do site.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173304" y="5073825"/>
            <a:ext cx="61036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Papelada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Documentos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Online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95AFB5B1-CF73-411F-E1E4-5E3CF64D0A49}"/>
              </a:ext>
            </a:extLst>
          </p:cNvPr>
          <p:cNvGrpSpPr/>
          <p:nvPr/>
        </p:nvGrpSpPr>
        <p:grpSpPr>
          <a:xfrm>
            <a:off x="8150272" y="5450631"/>
            <a:ext cx="614520" cy="614520"/>
            <a:chOff x="0" y="0"/>
            <a:chExt cx="812800" cy="81280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E22377F-226A-F9B7-B4BC-2A9AB1BC8F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93572D1A-F606-8E98-01C4-DFB9FFC8467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3" name="TextBox 6">
            <a:extLst>
              <a:ext uri="{FF2B5EF4-FFF2-40B4-BE49-F238E27FC236}">
                <a16:creationId xmlns:a16="http://schemas.microsoft.com/office/drawing/2014/main" id="{9D24EF08-D641-59BD-6E51-1E6EEDD156E8}"/>
              </a:ext>
            </a:extLst>
          </p:cNvPr>
          <p:cNvSpPr txBox="1"/>
          <p:nvPr/>
        </p:nvSpPr>
        <p:spPr>
          <a:xfrm>
            <a:off x="9006984" y="5450631"/>
            <a:ext cx="88829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Muito simples e fácil de usar.</a:t>
            </a:r>
            <a:endParaRPr lang="en-US" sz="3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F9839F97-6E08-B9B0-49A7-32BE3EB736D3}"/>
              </a:ext>
            </a:extLst>
          </p:cNvPr>
          <p:cNvSpPr txBox="1"/>
          <p:nvPr/>
        </p:nvSpPr>
        <p:spPr>
          <a:xfrm>
            <a:off x="7791088" y="1071706"/>
            <a:ext cx="710483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LOGBOOK ONLINE </a:t>
            </a:r>
          </a:p>
        </p:txBody>
      </p:sp>
    </p:spTree>
    <p:extLst>
      <p:ext uri="{BB962C8B-B14F-4D97-AF65-F5344CB8AC3E}">
        <p14:creationId xmlns:p14="http://schemas.microsoft.com/office/powerpoint/2010/main" val="797216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8156390" y="2746447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32229" y="4027682"/>
            <a:ext cx="813353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FERRAMENTAS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8984952" y="2712083"/>
            <a:ext cx="8845847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Embora seja </a:t>
            </a:r>
            <a:r>
              <a:rPr lang="pt-BR" sz="3600" b="1" i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obrigatório</a:t>
            </a:r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registrar todos os Mergulhos, não é obrigatório usar o </a:t>
            </a:r>
            <a:r>
              <a:rPr lang="pt-BR" sz="36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logbook</a:t>
            </a:r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on-line da RAID.</a:t>
            </a:r>
          </a:p>
          <a:p>
            <a:pPr lvl="0"/>
            <a:endParaRPr lang="en-US" sz="36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lvl="0"/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No entanto, o </a:t>
            </a:r>
            <a:r>
              <a:rPr lang="pt-BR" sz="36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logbook</a:t>
            </a:r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da </a:t>
            </a:r>
            <a:r>
              <a:rPr lang="pt-BR" sz="36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RAID</a:t>
            </a:r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fornece excelente proteção de responsabilidade porque todos os registros salvos são mantidos em servidores </a:t>
            </a:r>
            <a:r>
              <a:rPr lang="pt-BR" sz="36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RAID</a:t>
            </a:r>
            <a:r>
              <a:rPr lang="pt-BR" sz="36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para fácil recuperação, caso seja necessário.</a:t>
            </a:r>
            <a:endParaRPr lang="en-US" sz="36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76F369A-68BD-5CA0-93C6-D04A86637E6A}"/>
              </a:ext>
            </a:extLst>
          </p:cNvPr>
          <p:cNvSpPr txBox="1"/>
          <p:nvPr/>
        </p:nvSpPr>
        <p:spPr>
          <a:xfrm>
            <a:off x="132229" y="5031445"/>
            <a:ext cx="61036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Papelada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Documentos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Online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F9839F97-6E08-B9B0-49A7-32BE3EB736D3}"/>
              </a:ext>
            </a:extLst>
          </p:cNvPr>
          <p:cNvSpPr txBox="1"/>
          <p:nvPr/>
        </p:nvSpPr>
        <p:spPr>
          <a:xfrm>
            <a:off x="7791088" y="1071706"/>
            <a:ext cx="710483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8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LOGBOOK ONLINE </a:t>
            </a:r>
          </a:p>
        </p:txBody>
      </p:sp>
    </p:spTree>
    <p:extLst>
      <p:ext uri="{BB962C8B-B14F-4D97-AF65-F5344CB8AC3E}">
        <p14:creationId xmlns:p14="http://schemas.microsoft.com/office/powerpoint/2010/main" val="28039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13738" y="6459712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709469" y="3610424"/>
            <a:ext cx="17218250" cy="3786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Sempre que alguém mergulha, há um risco.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Sempre que alguém aprende a mergulhar, há um risco.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Sempre que alguém respira Gás comprimido, há um risco.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NÃO há garantias para ninguém, NUNCA!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8630" y="857220"/>
            <a:ext cx="8286808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que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é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Gerenciamento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Risco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5276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430000" y="7200899"/>
            <a:ext cx="9058978" cy="8646450"/>
            <a:chOff x="0" y="540418"/>
            <a:chExt cx="6663624" cy="6360176"/>
          </a:xfrm>
        </p:grpSpPr>
        <p:sp>
          <p:nvSpPr>
            <p:cNvPr id="6" name="Freeform 6"/>
            <p:cNvSpPr/>
            <p:nvPr/>
          </p:nvSpPr>
          <p:spPr>
            <a:xfrm>
              <a:off x="0" y="54041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448314" y="4536806"/>
            <a:ext cx="17218250" cy="3899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O sistema de Controle de Qualidade (QA) dinâmico online da RAID é uma das melhores ferramentas de gerenciamento de riscos do mercado atualmente. É o único sistema desse tipo no setor de MERGULHO.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Este é o seu arquivo digital de Registro de Aluno.</a:t>
            </a:r>
            <a:endParaRPr lang="en-US" sz="10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FFFFF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417967" y="4891969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1" y="8977046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00002" y="1571600"/>
            <a:ext cx="8643998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FERRAMENTAS</a:t>
            </a: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-QA</a:t>
            </a:r>
          </a:p>
        </p:txBody>
      </p:sp>
    </p:spTree>
    <p:extLst>
      <p:ext uri="{BB962C8B-B14F-4D97-AF65-F5344CB8AC3E}">
        <p14:creationId xmlns:p14="http://schemas.microsoft.com/office/powerpoint/2010/main" val="2789609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430000" y="7200899"/>
            <a:ext cx="9058978" cy="8646450"/>
            <a:chOff x="0" y="540418"/>
            <a:chExt cx="6663624" cy="6360176"/>
          </a:xfrm>
        </p:grpSpPr>
        <p:sp>
          <p:nvSpPr>
            <p:cNvPr id="6" name="Freeform 6"/>
            <p:cNvSpPr/>
            <p:nvPr/>
          </p:nvSpPr>
          <p:spPr>
            <a:xfrm>
              <a:off x="0" y="54041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534875" y="4496170"/>
            <a:ext cx="17218250" cy="2875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Se algum detalhe ou aprovação estiver faltando, a Certificação não poderá ser gerada.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Ao utilizar os tradicionais arquivos de registro de alunos em papel, informações que protegeriam contra possíveis responsabilidades podem ser perdidas (por exemplo, uma aprovação de habilidade ou teste).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97400" y="37627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1" y="8977046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57126" y="1571600"/>
            <a:ext cx="8471498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FERRAMENTAS</a:t>
            </a: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-QA</a:t>
            </a:r>
            <a:endParaRPr lang="en-US" sz="6000" spc="727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709092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430000" y="7200899"/>
            <a:ext cx="9058978" cy="8646450"/>
            <a:chOff x="0" y="540418"/>
            <a:chExt cx="6663624" cy="6360176"/>
          </a:xfrm>
        </p:grpSpPr>
        <p:sp>
          <p:nvSpPr>
            <p:cNvPr id="6" name="Freeform 6"/>
            <p:cNvSpPr/>
            <p:nvPr/>
          </p:nvSpPr>
          <p:spPr>
            <a:xfrm>
              <a:off x="0" y="54041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534875" y="4093855"/>
            <a:ext cx="1721825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pt-BR" sz="3200" b="1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O Controle de Qualidade Dinâmico da </a:t>
            </a:r>
            <a:r>
              <a:rPr lang="pt-BR" sz="3200" b="1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RAID</a:t>
            </a:r>
            <a:r>
              <a:rPr lang="pt-BR" sz="3200" b="1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inclui: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Documentação obrigatória online que pode ser preenchida a qualquer momento.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Questionários e provas com seleção aleatória de questões.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Aprovação de habilidades em águas confinadas para aluno e Instrutor.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Aprovação de habilidades em águas abertas para aluno e Instrutor.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1" y="8977046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57126" y="1571600"/>
            <a:ext cx="8553822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FERRAMENTAS</a:t>
            </a: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-QA</a:t>
            </a:r>
            <a:endParaRPr lang="en-US" sz="6000" spc="727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594530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406945" y="3205759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430000" y="7200899"/>
            <a:ext cx="9058978" cy="8646450"/>
            <a:chOff x="0" y="540418"/>
            <a:chExt cx="6663624" cy="6360176"/>
          </a:xfrm>
        </p:grpSpPr>
        <p:sp>
          <p:nvSpPr>
            <p:cNvPr id="6" name="Freeform 6"/>
            <p:cNvSpPr/>
            <p:nvPr/>
          </p:nvSpPr>
          <p:spPr>
            <a:xfrm>
              <a:off x="0" y="54041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534875" y="4548299"/>
            <a:ext cx="17218250" cy="2124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Toda a papelada obrigatória, documentos On-line, Questionários, Exames, aprovações em águas confinadas e abertas, uploads de documentos (médicos assinados) e Certificações são mantidos em servidores RAID para fácil recuperação, caso sejam necessários.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1" y="8977046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-491513" y="1220344"/>
            <a:ext cx="10358446" cy="1542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pt-BR" sz="4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Retenção de Documentos e Papelada Online</a:t>
            </a:r>
            <a:endParaRPr lang="en-US" sz="44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104229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5625" y="3602090"/>
            <a:ext cx="8642970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O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que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é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Gerenciamento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de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Risco</a:t>
            </a:r>
            <a:endParaRPr lang="en-US" sz="40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Por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que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Gerenciamento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de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Risco</a:t>
            </a:r>
            <a:endParaRPr lang="en-US" sz="40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Definições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Causas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de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Incidente</a:t>
            </a:r>
            <a:endParaRPr lang="en-US" sz="40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Etapas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de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gerenciamento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.</a:t>
            </a:r>
            <a:endParaRPr lang="en-US" sz="23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318595" y="5970692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43010" y="1643038"/>
            <a:ext cx="7671370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RESUMO</a:t>
            </a:r>
            <a:endParaRPr lang="en-US" sz="60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107132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4316" y="3571864"/>
            <a:ext cx="10468640" cy="450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Julgamento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Seguro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Cronograma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de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Gerenciamento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de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Risco</a:t>
            </a:r>
            <a:endParaRPr lang="en-US" sz="40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Ferramentas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Retenção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de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papelada</a:t>
            </a:r>
            <a:endParaRPr lang="en-US" sz="40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318595" y="5970692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500002" y="8715400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85886" y="1643038"/>
            <a:ext cx="7671370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RESUMO</a:t>
            </a:r>
            <a:endParaRPr lang="en-US" sz="60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9046020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3858434" y="8125505"/>
            <a:ext cx="5660722" cy="56607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4" name="Freeform 4"/>
          <p:cNvSpPr/>
          <p:nvPr/>
        </p:nvSpPr>
        <p:spPr>
          <a:xfrm>
            <a:off x="1975598" y="8279205"/>
            <a:ext cx="5621334" cy="1243720"/>
          </a:xfrm>
          <a:custGeom>
            <a:avLst/>
            <a:gdLst/>
            <a:ahLst/>
            <a:cxnLst/>
            <a:rect l="l" t="t" r="r" b="b"/>
            <a:pathLst>
              <a:path w="5621334" h="1243720">
                <a:moveTo>
                  <a:pt x="0" y="0"/>
                </a:moveTo>
                <a:lnTo>
                  <a:pt x="5621334" y="0"/>
                </a:lnTo>
                <a:lnTo>
                  <a:pt x="5621334" y="1243721"/>
                </a:lnTo>
                <a:lnTo>
                  <a:pt x="0" y="124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3643" y="1385935"/>
            <a:ext cx="7515131" cy="751513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6985" t="-8977" r="-15815" b="-12232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69138" y="-3020699"/>
            <a:ext cx="5660722" cy="566072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2528958"/>
            <a:ext cx="542713" cy="54271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13288" y="2528958"/>
            <a:ext cx="542713" cy="5427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5D6B80A-B042-5CF0-9CD7-317EFCBD1D8F}"/>
              </a:ext>
            </a:extLst>
          </p:cNvPr>
          <p:cNvSpPr txBox="1"/>
          <p:nvPr/>
        </p:nvSpPr>
        <p:spPr>
          <a:xfrm>
            <a:off x="9056415" y="3924300"/>
            <a:ext cx="8407942" cy="156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8000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PERGUNTAS</a:t>
            </a:r>
            <a:r>
              <a:rPr lang="en-US" sz="80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80583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28708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16302792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5937446" y="626464"/>
            <a:ext cx="6413107" cy="1640377"/>
          </a:xfrm>
          <a:custGeom>
            <a:avLst/>
            <a:gdLst/>
            <a:ahLst/>
            <a:cxnLst/>
            <a:rect l="l" t="t" r="r" b="b"/>
            <a:pathLst>
              <a:path w="6413107" h="1640377">
                <a:moveTo>
                  <a:pt x="0" y="0"/>
                </a:moveTo>
                <a:lnTo>
                  <a:pt x="6413108" y="0"/>
                </a:lnTo>
                <a:lnTo>
                  <a:pt x="6413108" y="1640377"/>
                </a:lnTo>
                <a:lnTo>
                  <a:pt x="0" y="1640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5835" b="-12500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2862818" y="4408272"/>
            <a:ext cx="12562364" cy="193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99"/>
              </a:lnSpc>
            </a:pPr>
            <a:r>
              <a:rPr lang="en-US" sz="14499" spc="1246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OBRIGADO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353800" y="6668180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709469" y="3618820"/>
            <a:ext cx="17218250" cy="3594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O gerenciamento sensato de riscos consiste em:</a:t>
            </a:r>
            <a:endParaRPr lang="en-US" sz="1000" b="1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Conscientizar a si mesmo e aos outros sobre os riscos.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Garantir que aqueles que lidam com riscos os gerenciem de forma responsável.</a:t>
            </a:r>
            <a:endParaRPr lang="en-US" sz="8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algn="l">
              <a:lnSpc>
                <a:spcPct val="150000"/>
              </a:lnSpc>
            </a:pPr>
            <a:endParaRPr lang="en-US" sz="3400" dirty="0">
              <a:solidFill>
                <a:srgbClr val="FFFFFF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28564" y="857220"/>
            <a:ext cx="8268070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que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é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Gerenciamento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Risco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91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277600" y="6459712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709469" y="3618820"/>
            <a:ext cx="17218250" cy="313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O gerenciamento sensato de riscos consiste em:</a:t>
            </a:r>
            <a:endParaRPr lang="en-US" sz="1000" b="1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Compreender que a falha em gerenciar riscos reais de forma responsável pode causar problemas.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Garantir que os Profissionais de Mergulho exerçam a responsabilidade.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716560" y="27146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00002" y="857220"/>
            <a:ext cx="8482384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que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é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Gerenciamento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Risco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92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125200" y="6182809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709468" y="4046094"/>
            <a:ext cx="17218250" cy="2740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Gerenciamento de Riscos não se trata de:</a:t>
            </a:r>
            <a:endParaRPr lang="en-US" sz="1000" b="1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Criar um ambiente totalmente livre de riscos.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Gerar papelada inútil.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1" y="8977046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0" y="928658"/>
            <a:ext cx="8482384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que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é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Gerenciamento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Risco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223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430000" y="6466219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709468" y="3701913"/>
            <a:ext cx="17218250" cy="2971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Gerenciamento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de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Riscos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não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se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trata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de:</a:t>
            </a:r>
          </a:p>
          <a:p>
            <a:pPr algn="l">
              <a:lnSpc>
                <a:spcPct val="150000"/>
              </a:lnSpc>
            </a:pPr>
            <a:endParaRPr lang="en-US" sz="1000" b="1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Assustar as pessoas exagerando ou divulgando riscos triviais.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Adicionar carga de trabalho e desperdício de tempo ao Profissional de Mergulho.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1" y="8977046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0" y="928658"/>
            <a:ext cx="8410946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que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é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Gerenciamento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Risco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39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430000" y="6466219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709468" y="3775471"/>
            <a:ext cx="1721825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Mergulhadores podem e inevitavelmente sofrerão lesões. Felizmente, há pouquíssimos incidentes graves durante o treinamento.</a:t>
            </a:r>
            <a:endParaRPr lang="en-US" sz="10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Sem Gerenciamento de Riscos, não há rede de Segurança.</a:t>
            </a:r>
            <a:endParaRPr lang="en-US" sz="10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Se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Mergulhadores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 se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machucarem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Pode ser impossível obter Seguro.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 Bold" panose="020B0806030504020204" pitchFamily="34" charset="0"/>
                <a:cs typeface="Arial" pitchFamily="34" charset="0"/>
                <a:sym typeface="Arial"/>
              </a:rPr>
              <a:t>A percepção pública do Mergulho pode ser prejudicada.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 Bold" panose="020B0806030504020204" pitchFamily="34" charset="0"/>
              <a:cs typeface="Arial" pitchFamily="34" charset="0"/>
              <a:sym typeface="Arial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1" y="8977046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0" y="928658"/>
            <a:ext cx="8625260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Por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que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Gerenciamento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54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Risco</a:t>
            </a:r>
            <a:r>
              <a:rPr lang="en-US" sz="54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3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1685</Words>
  <Application>Microsoft Office PowerPoint</Application>
  <PresentationFormat>Personalizar</PresentationFormat>
  <Paragraphs>244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6" baseType="lpstr">
      <vt:lpstr>Arial</vt:lpstr>
      <vt:lpstr>Open Sans Semibold</vt:lpstr>
      <vt:lpstr>Open Sans</vt:lpstr>
      <vt:lpstr>Open Sans Bold</vt:lpstr>
      <vt:lpstr>Calibri</vt:lpstr>
      <vt:lpstr>Mont Bold</vt:lpstr>
      <vt:lpstr>Aptos</vt:lpstr>
      <vt:lpstr>Roboto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RAID MARKETING 2</dc:title>
  <dc:creator>Keryn van der Walt</dc:creator>
  <cp:lastModifiedBy>CARLOS DE MORAIS</cp:lastModifiedBy>
  <cp:revision>36</cp:revision>
  <dcterms:created xsi:type="dcterms:W3CDTF">2006-08-16T00:00:00Z</dcterms:created>
  <dcterms:modified xsi:type="dcterms:W3CDTF">2025-10-13T17:09:08Z</dcterms:modified>
  <dc:identifier>DAGNKOLPfxM</dc:identifier>
</cp:coreProperties>
</file>