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sldIdLst>
    <p:sldId id="256" r:id="rId2"/>
    <p:sldId id="303" r:id="rId3"/>
    <p:sldId id="304" r:id="rId4"/>
    <p:sldId id="333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2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357" r:id="rId28"/>
    <p:sldId id="331" r:id="rId29"/>
    <p:sldId id="264" r:id="rId30"/>
    <p:sldId id="263" r:id="rId31"/>
  </p:sldIdLst>
  <p:sldSz cx="18288000" cy="10287000"/>
  <p:notesSz cx="6858000" cy="9144000"/>
  <p:embeddedFontLst>
    <p:embeddedFont>
      <p:font typeface="Open Sans" panose="020B0606030504020204" pitchFamily="34" charset="0"/>
      <p:regular r:id="rId33"/>
      <p:bold r:id="rId34"/>
      <p:italic r:id="rId35"/>
      <p:boldItalic r:id="rId36"/>
    </p:embeddedFont>
    <p:embeddedFont>
      <p:font typeface="Open Sans Bold" panose="020B0806030504020204" charset="0"/>
      <p:regular r:id="rId37"/>
      <p:bold r:id="rId38"/>
      <p:italic r:id="rId39"/>
      <p:boldItalic r:id="rId40"/>
    </p:embeddedFont>
    <p:embeddedFont>
      <p:font typeface="Open Sans Semibold" panose="020B0706030804020204" pitchFamily="34" charset="0"/>
      <p:bold r:id="rId41"/>
      <p:boldItalic r:id="rId42"/>
    </p:embeddedFont>
    <p:embeddedFont>
      <p:font typeface="Roboto Bold" panose="020B0604020202020204" charset="0"/>
      <p:regular r:id="rId43"/>
      <p:bold r:id="rId44"/>
      <p:italic r:id="rId45"/>
      <p:boldItalic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E0F1B6-DC29-4025-8BED-4AE4640F9A7A}" v="2" dt="2025-10-13T16:34:07.3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7" autoAdjust="0"/>
    <p:restoredTop sz="91111" autoAdjust="0"/>
  </p:normalViewPr>
  <p:slideViewPr>
    <p:cSldViewPr>
      <p:cViewPr varScale="1">
        <p:scale>
          <a:sx n="45" d="100"/>
          <a:sy n="45" d="100"/>
        </p:scale>
        <p:origin x="845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DE MORAIS" userId="82fa4c73a48e354f" providerId="LiveId" clId="{2AC0B3E1-B9F7-4355-9ED6-699F51EE0FAE}"/>
    <pc:docChg chg="undo custSel modSld">
      <pc:chgData name="CARLOS DE MORAIS" userId="82fa4c73a48e354f" providerId="LiveId" clId="{2AC0B3E1-B9F7-4355-9ED6-699F51EE0FAE}" dt="2025-10-13T16:34:07.369" v="175"/>
      <pc:docMkLst>
        <pc:docMk/>
      </pc:docMkLst>
      <pc:sldChg chg="modSp mod">
        <pc:chgData name="CARLOS DE MORAIS" userId="82fa4c73a48e354f" providerId="LiveId" clId="{2AC0B3E1-B9F7-4355-9ED6-699F51EE0FAE}" dt="2025-10-13T16:18:12.838" v="10" actId="1076"/>
        <pc:sldMkLst>
          <pc:docMk/>
          <pc:sldMk cId="0" sldId="256"/>
        </pc:sldMkLst>
        <pc:spChg chg="mod">
          <ac:chgData name="CARLOS DE MORAIS" userId="82fa4c73a48e354f" providerId="LiveId" clId="{2AC0B3E1-B9F7-4355-9ED6-699F51EE0FAE}" dt="2025-10-13T16:18:12.838" v="10" actId="1076"/>
          <ac:spMkLst>
            <pc:docMk/>
            <pc:sldMk cId="0" sldId="256"/>
            <ac:spMk id="5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6:18:39.920" v="13" actId="113"/>
        <pc:sldMkLst>
          <pc:docMk/>
          <pc:sldMk cId="993562667" sldId="303"/>
        </pc:sldMkLst>
        <pc:spChg chg="mod">
          <ac:chgData name="CARLOS DE MORAIS" userId="82fa4c73a48e354f" providerId="LiveId" clId="{2AC0B3E1-B9F7-4355-9ED6-699F51EE0FAE}" dt="2025-10-13T16:18:39.920" v="13" actId="113"/>
          <ac:spMkLst>
            <pc:docMk/>
            <pc:sldMk cId="993562667" sldId="303"/>
            <ac:spMk id="4" creationId="{356A7712-32FC-9AE7-D1C9-D2B4F70FD75F}"/>
          </ac:spMkLst>
        </pc:spChg>
        <pc:spChg chg="mod">
          <ac:chgData name="CARLOS DE MORAIS" userId="82fa4c73a48e354f" providerId="LiveId" clId="{2AC0B3E1-B9F7-4355-9ED6-699F51EE0FAE}" dt="2025-10-13T16:18:28.676" v="11" actId="113"/>
          <ac:spMkLst>
            <pc:docMk/>
            <pc:sldMk cId="993562667" sldId="303"/>
            <ac:spMk id="23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6:18:33.300" v="12" actId="113"/>
          <ac:spMkLst>
            <pc:docMk/>
            <pc:sldMk cId="993562667" sldId="303"/>
            <ac:spMk id="25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6:19:20.344" v="23" actId="20577"/>
        <pc:sldMkLst>
          <pc:docMk/>
          <pc:sldMk cId="3695189814" sldId="304"/>
        </pc:sldMkLst>
        <pc:spChg chg="mod">
          <ac:chgData name="CARLOS DE MORAIS" userId="82fa4c73a48e354f" providerId="LiveId" clId="{2AC0B3E1-B9F7-4355-9ED6-699F51EE0FAE}" dt="2025-10-13T16:19:20.344" v="23" actId="20577"/>
          <ac:spMkLst>
            <pc:docMk/>
            <pc:sldMk cId="3695189814" sldId="304"/>
            <ac:spMk id="2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6:34:07.369" v="175"/>
        <pc:sldMkLst>
          <pc:docMk/>
          <pc:sldMk cId="4058589896" sldId="331"/>
        </pc:sldMkLst>
        <pc:spChg chg="mod">
          <ac:chgData name="CARLOS DE MORAIS" userId="82fa4c73a48e354f" providerId="LiveId" clId="{2AC0B3E1-B9F7-4355-9ED6-699F51EE0FAE}" dt="2025-10-13T16:34:07.369" v="175"/>
          <ac:spMkLst>
            <pc:docMk/>
            <pc:sldMk cId="4058589896" sldId="331"/>
            <ac:spMk id="5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6:20:02.493" v="29" actId="1076"/>
        <pc:sldMkLst>
          <pc:docMk/>
          <pc:sldMk cId="3298539509" sldId="333"/>
        </pc:sldMkLst>
        <pc:spChg chg="mod">
          <ac:chgData name="CARLOS DE MORAIS" userId="82fa4c73a48e354f" providerId="LiveId" clId="{2AC0B3E1-B9F7-4355-9ED6-699F51EE0FAE}" dt="2025-10-13T16:19:48.480" v="28" actId="20577"/>
          <ac:spMkLst>
            <pc:docMk/>
            <pc:sldMk cId="3298539509" sldId="333"/>
            <ac:spMk id="2" creationId="{F64D4454-C3E0-9307-1F94-3B47F85984FC}"/>
          </ac:spMkLst>
        </pc:spChg>
        <pc:spChg chg="mod">
          <ac:chgData name="CARLOS DE MORAIS" userId="82fa4c73a48e354f" providerId="LiveId" clId="{2AC0B3E1-B9F7-4355-9ED6-699F51EE0FAE}" dt="2025-10-13T16:20:02.493" v="29" actId="1076"/>
          <ac:spMkLst>
            <pc:docMk/>
            <pc:sldMk cId="3298539509" sldId="333"/>
            <ac:spMk id="19" creationId="{FE8134FA-61E9-EECC-E7DE-85BCD4CC579A}"/>
          </ac:spMkLst>
        </pc:spChg>
      </pc:sldChg>
      <pc:sldChg chg="modSp mod">
        <pc:chgData name="CARLOS DE MORAIS" userId="82fa4c73a48e354f" providerId="LiveId" clId="{2AC0B3E1-B9F7-4355-9ED6-699F51EE0FAE}" dt="2025-10-13T16:20:27.181" v="35" actId="20577"/>
        <pc:sldMkLst>
          <pc:docMk/>
          <pc:sldMk cId="4286144132" sldId="334"/>
        </pc:sldMkLst>
        <pc:spChg chg="mod">
          <ac:chgData name="CARLOS DE MORAIS" userId="82fa4c73a48e354f" providerId="LiveId" clId="{2AC0B3E1-B9F7-4355-9ED6-699F51EE0FAE}" dt="2025-10-13T16:20:27.181" v="35" actId="20577"/>
          <ac:spMkLst>
            <pc:docMk/>
            <pc:sldMk cId="4286144132" sldId="334"/>
            <ac:spMk id="2" creationId="{565DE8FD-75A8-C8B5-6FF0-3D9EAF426ADA}"/>
          </ac:spMkLst>
        </pc:spChg>
        <pc:spChg chg="mod">
          <ac:chgData name="CARLOS DE MORAIS" userId="82fa4c73a48e354f" providerId="LiveId" clId="{2AC0B3E1-B9F7-4355-9ED6-699F51EE0FAE}" dt="2025-10-13T16:20:15.226" v="32" actId="1076"/>
          <ac:spMkLst>
            <pc:docMk/>
            <pc:sldMk cId="4286144132" sldId="334"/>
            <ac:spMk id="19" creationId="{A25E856E-B3BB-69D1-21DC-BE118339DDD3}"/>
          </ac:spMkLst>
        </pc:spChg>
        <pc:grpChg chg="mod">
          <ac:chgData name="CARLOS DE MORAIS" userId="82fa4c73a48e354f" providerId="LiveId" clId="{2AC0B3E1-B9F7-4355-9ED6-699F51EE0FAE}" dt="2025-10-13T16:20:10.120" v="31" actId="1076"/>
          <ac:grpSpMkLst>
            <pc:docMk/>
            <pc:sldMk cId="4286144132" sldId="334"/>
            <ac:grpSpMk id="16" creationId="{AF5A9D48-1A8E-CFC1-7273-4ED291569E44}"/>
          </ac:grpSpMkLst>
        </pc:grpChg>
      </pc:sldChg>
      <pc:sldChg chg="modSp mod">
        <pc:chgData name="CARLOS DE MORAIS" userId="82fa4c73a48e354f" providerId="LiveId" clId="{2AC0B3E1-B9F7-4355-9ED6-699F51EE0FAE}" dt="2025-10-13T16:20:49.658" v="36" actId="113"/>
        <pc:sldMkLst>
          <pc:docMk/>
          <pc:sldMk cId="3023689690" sldId="335"/>
        </pc:sldMkLst>
        <pc:spChg chg="mod">
          <ac:chgData name="CARLOS DE MORAIS" userId="82fa4c73a48e354f" providerId="LiveId" clId="{2AC0B3E1-B9F7-4355-9ED6-699F51EE0FAE}" dt="2025-10-13T16:20:49.658" v="36" actId="113"/>
          <ac:spMkLst>
            <pc:docMk/>
            <pc:sldMk cId="3023689690" sldId="335"/>
            <ac:spMk id="2" creationId="{792A6A88-FE91-C8A2-4D86-E3B33996DF6A}"/>
          </ac:spMkLst>
        </pc:spChg>
      </pc:sldChg>
      <pc:sldChg chg="modSp mod">
        <pc:chgData name="CARLOS DE MORAIS" userId="82fa4c73a48e354f" providerId="LiveId" clId="{2AC0B3E1-B9F7-4355-9ED6-699F51EE0FAE}" dt="2025-10-13T16:21:04.097" v="37" actId="113"/>
        <pc:sldMkLst>
          <pc:docMk/>
          <pc:sldMk cId="2819066158" sldId="336"/>
        </pc:sldMkLst>
        <pc:spChg chg="mod">
          <ac:chgData name="CARLOS DE MORAIS" userId="82fa4c73a48e354f" providerId="LiveId" clId="{2AC0B3E1-B9F7-4355-9ED6-699F51EE0FAE}" dt="2025-10-13T16:21:04.097" v="37" actId="113"/>
          <ac:spMkLst>
            <pc:docMk/>
            <pc:sldMk cId="2819066158" sldId="336"/>
            <ac:spMk id="2" creationId="{1DC70FB3-436E-7B91-915C-1DA65225D54B}"/>
          </ac:spMkLst>
        </pc:spChg>
      </pc:sldChg>
      <pc:sldChg chg="modSp mod">
        <pc:chgData name="CARLOS DE MORAIS" userId="82fa4c73a48e354f" providerId="LiveId" clId="{2AC0B3E1-B9F7-4355-9ED6-699F51EE0FAE}" dt="2025-10-13T16:21:46.567" v="52" actId="20577"/>
        <pc:sldMkLst>
          <pc:docMk/>
          <pc:sldMk cId="1129567017" sldId="337"/>
        </pc:sldMkLst>
        <pc:spChg chg="mod">
          <ac:chgData name="CARLOS DE MORAIS" userId="82fa4c73a48e354f" providerId="LiveId" clId="{2AC0B3E1-B9F7-4355-9ED6-699F51EE0FAE}" dt="2025-10-13T16:21:46.567" v="52" actId="20577"/>
          <ac:spMkLst>
            <pc:docMk/>
            <pc:sldMk cId="1129567017" sldId="337"/>
            <ac:spMk id="2" creationId="{F17F9E2A-FC79-F356-43D1-2481EB7F1939}"/>
          </ac:spMkLst>
        </pc:spChg>
      </pc:sldChg>
      <pc:sldChg chg="modSp mod">
        <pc:chgData name="CARLOS DE MORAIS" userId="82fa4c73a48e354f" providerId="LiveId" clId="{2AC0B3E1-B9F7-4355-9ED6-699F51EE0FAE}" dt="2025-10-13T16:21:58.499" v="53" actId="113"/>
        <pc:sldMkLst>
          <pc:docMk/>
          <pc:sldMk cId="2793616274" sldId="338"/>
        </pc:sldMkLst>
        <pc:spChg chg="mod">
          <ac:chgData name="CARLOS DE MORAIS" userId="82fa4c73a48e354f" providerId="LiveId" clId="{2AC0B3E1-B9F7-4355-9ED6-699F51EE0FAE}" dt="2025-10-13T16:21:58.499" v="53" actId="113"/>
          <ac:spMkLst>
            <pc:docMk/>
            <pc:sldMk cId="2793616274" sldId="338"/>
            <ac:spMk id="2" creationId="{3735B84E-979B-C19A-75DC-46D9439E1546}"/>
          </ac:spMkLst>
        </pc:spChg>
      </pc:sldChg>
      <pc:sldChg chg="modSp mod">
        <pc:chgData name="CARLOS DE MORAIS" userId="82fa4c73a48e354f" providerId="LiveId" clId="{2AC0B3E1-B9F7-4355-9ED6-699F51EE0FAE}" dt="2025-10-13T16:22:26.320" v="56" actId="20577"/>
        <pc:sldMkLst>
          <pc:docMk/>
          <pc:sldMk cId="2788799286" sldId="339"/>
        </pc:sldMkLst>
        <pc:spChg chg="mod">
          <ac:chgData name="CARLOS DE MORAIS" userId="82fa4c73a48e354f" providerId="LiveId" clId="{2AC0B3E1-B9F7-4355-9ED6-699F51EE0FAE}" dt="2025-10-13T16:22:26.320" v="56" actId="20577"/>
          <ac:spMkLst>
            <pc:docMk/>
            <pc:sldMk cId="2788799286" sldId="339"/>
            <ac:spMk id="2" creationId="{87649D8B-0761-A4E1-907F-7B4EB14A791C}"/>
          </ac:spMkLst>
        </pc:spChg>
      </pc:sldChg>
      <pc:sldChg chg="modSp mod">
        <pc:chgData name="CARLOS DE MORAIS" userId="82fa4c73a48e354f" providerId="LiveId" clId="{2AC0B3E1-B9F7-4355-9ED6-699F51EE0FAE}" dt="2025-10-13T16:22:57.205" v="70" actId="20577"/>
        <pc:sldMkLst>
          <pc:docMk/>
          <pc:sldMk cId="3906345401" sldId="340"/>
        </pc:sldMkLst>
        <pc:spChg chg="mod">
          <ac:chgData name="CARLOS DE MORAIS" userId="82fa4c73a48e354f" providerId="LiveId" clId="{2AC0B3E1-B9F7-4355-9ED6-699F51EE0FAE}" dt="2025-10-13T16:22:57.205" v="70" actId="20577"/>
          <ac:spMkLst>
            <pc:docMk/>
            <pc:sldMk cId="3906345401" sldId="340"/>
            <ac:spMk id="2" creationId="{66B82A2B-B92A-18CC-A4C7-BBD12C7C2B0B}"/>
          </ac:spMkLst>
        </pc:spChg>
      </pc:sldChg>
      <pc:sldChg chg="modSp mod">
        <pc:chgData name="CARLOS DE MORAIS" userId="82fa4c73a48e354f" providerId="LiveId" clId="{2AC0B3E1-B9F7-4355-9ED6-699F51EE0FAE}" dt="2025-10-13T16:23:44.303" v="76" actId="113"/>
        <pc:sldMkLst>
          <pc:docMk/>
          <pc:sldMk cId="370684018" sldId="342"/>
        </pc:sldMkLst>
        <pc:spChg chg="mod">
          <ac:chgData name="CARLOS DE MORAIS" userId="82fa4c73a48e354f" providerId="LiveId" clId="{2AC0B3E1-B9F7-4355-9ED6-699F51EE0FAE}" dt="2025-10-13T16:23:25.379" v="72" actId="113"/>
          <ac:spMkLst>
            <pc:docMk/>
            <pc:sldMk cId="370684018" sldId="342"/>
            <ac:spMk id="9" creationId="{1E31A23F-DE8E-AC1B-064D-10A381FB1FEC}"/>
          </ac:spMkLst>
        </pc:spChg>
        <pc:spChg chg="mod">
          <ac:chgData name="CARLOS DE MORAIS" userId="82fa4c73a48e354f" providerId="LiveId" clId="{2AC0B3E1-B9F7-4355-9ED6-699F51EE0FAE}" dt="2025-10-13T16:23:12.739" v="71" actId="113"/>
          <ac:spMkLst>
            <pc:docMk/>
            <pc:sldMk cId="370684018" sldId="342"/>
            <ac:spMk id="11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6:23:29.797" v="73" actId="113"/>
          <ac:spMkLst>
            <pc:docMk/>
            <pc:sldMk cId="370684018" sldId="342"/>
            <ac:spMk id="20" creationId="{29B87EF8-B534-2549-F4D3-D7CC3098439B}"/>
          </ac:spMkLst>
        </pc:spChg>
        <pc:spChg chg="mod">
          <ac:chgData name="CARLOS DE MORAIS" userId="82fa4c73a48e354f" providerId="LiveId" clId="{2AC0B3E1-B9F7-4355-9ED6-699F51EE0FAE}" dt="2025-10-13T16:23:35.457" v="74" actId="113"/>
          <ac:spMkLst>
            <pc:docMk/>
            <pc:sldMk cId="370684018" sldId="342"/>
            <ac:spMk id="25" creationId="{0BB05866-B0A3-7C72-3EF4-E820A307685C}"/>
          </ac:spMkLst>
        </pc:spChg>
        <pc:spChg chg="mod">
          <ac:chgData name="CARLOS DE MORAIS" userId="82fa4c73a48e354f" providerId="LiveId" clId="{2AC0B3E1-B9F7-4355-9ED6-699F51EE0FAE}" dt="2025-10-13T16:23:39.637" v="75" actId="113"/>
          <ac:spMkLst>
            <pc:docMk/>
            <pc:sldMk cId="370684018" sldId="342"/>
            <ac:spMk id="32" creationId="{AE4604E3-F4F1-5ED4-5924-F09D882BBE17}"/>
          </ac:spMkLst>
        </pc:spChg>
        <pc:spChg chg="mod">
          <ac:chgData name="CARLOS DE MORAIS" userId="82fa4c73a48e354f" providerId="LiveId" clId="{2AC0B3E1-B9F7-4355-9ED6-699F51EE0FAE}" dt="2025-10-13T16:23:44.303" v="76" actId="113"/>
          <ac:spMkLst>
            <pc:docMk/>
            <pc:sldMk cId="370684018" sldId="342"/>
            <ac:spMk id="33" creationId="{06375A4D-509D-DDCE-4996-FB7E817ED4D3}"/>
          </ac:spMkLst>
        </pc:spChg>
      </pc:sldChg>
      <pc:sldChg chg="modSp mod">
        <pc:chgData name="CARLOS DE MORAIS" userId="82fa4c73a48e354f" providerId="LiveId" clId="{2AC0B3E1-B9F7-4355-9ED6-699F51EE0FAE}" dt="2025-10-13T16:24:08.840" v="80" actId="20577"/>
        <pc:sldMkLst>
          <pc:docMk/>
          <pc:sldMk cId="2622528383" sldId="343"/>
        </pc:sldMkLst>
        <pc:spChg chg="mod">
          <ac:chgData name="CARLOS DE MORAIS" userId="82fa4c73a48e354f" providerId="LiveId" clId="{2AC0B3E1-B9F7-4355-9ED6-699F51EE0FAE}" dt="2025-10-13T16:24:08.840" v="80" actId="20577"/>
          <ac:spMkLst>
            <pc:docMk/>
            <pc:sldMk cId="2622528383" sldId="343"/>
            <ac:spMk id="11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6:24:02.269" v="78" actId="113"/>
          <ac:spMkLst>
            <pc:docMk/>
            <pc:sldMk cId="2622528383" sldId="343"/>
            <ac:spMk id="32" creationId="{AE4604E3-F4F1-5ED4-5924-F09D882BBE17}"/>
          </ac:spMkLst>
        </pc:spChg>
      </pc:sldChg>
      <pc:sldChg chg="modSp mod">
        <pc:chgData name="CARLOS DE MORAIS" userId="82fa4c73a48e354f" providerId="LiveId" clId="{2AC0B3E1-B9F7-4355-9ED6-699F51EE0FAE}" dt="2025-10-13T16:24:32.462" v="84" actId="2711"/>
        <pc:sldMkLst>
          <pc:docMk/>
          <pc:sldMk cId="905102160" sldId="344"/>
        </pc:sldMkLst>
        <pc:spChg chg="mod">
          <ac:chgData name="CARLOS DE MORAIS" userId="82fa4c73a48e354f" providerId="LiveId" clId="{2AC0B3E1-B9F7-4355-9ED6-699F51EE0FAE}" dt="2025-10-13T16:24:32.462" v="84" actId="2711"/>
          <ac:spMkLst>
            <pc:docMk/>
            <pc:sldMk cId="905102160" sldId="344"/>
            <ac:spMk id="2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6:25:21.462" v="89" actId="113"/>
        <pc:sldMkLst>
          <pc:docMk/>
          <pc:sldMk cId="4099720159" sldId="345"/>
        </pc:sldMkLst>
        <pc:spChg chg="mod">
          <ac:chgData name="CARLOS DE MORAIS" userId="82fa4c73a48e354f" providerId="LiveId" clId="{2AC0B3E1-B9F7-4355-9ED6-699F51EE0FAE}" dt="2025-10-13T16:25:06.411" v="85" actId="113"/>
          <ac:spMkLst>
            <pc:docMk/>
            <pc:sldMk cId="4099720159" sldId="345"/>
            <ac:spMk id="6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6:25:14.698" v="88" actId="20577"/>
          <ac:spMkLst>
            <pc:docMk/>
            <pc:sldMk cId="4099720159" sldId="345"/>
            <ac:spMk id="38" creationId="{EF01D00D-13E4-265C-AF04-B0CCBD129745}"/>
          </ac:spMkLst>
        </pc:spChg>
        <pc:spChg chg="mod">
          <ac:chgData name="CARLOS DE MORAIS" userId="82fa4c73a48e354f" providerId="LiveId" clId="{2AC0B3E1-B9F7-4355-9ED6-699F51EE0FAE}" dt="2025-10-13T16:25:21.462" v="89" actId="113"/>
          <ac:spMkLst>
            <pc:docMk/>
            <pc:sldMk cId="4099720159" sldId="345"/>
            <ac:spMk id="42" creationId="{AEDF9B4D-0DE5-C891-34E4-21AAED948725}"/>
          </ac:spMkLst>
        </pc:spChg>
      </pc:sldChg>
      <pc:sldChg chg="modSp mod">
        <pc:chgData name="CARLOS DE MORAIS" userId="82fa4c73a48e354f" providerId="LiveId" clId="{2AC0B3E1-B9F7-4355-9ED6-699F51EE0FAE}" dt="2025-10-13T16:25:57.674" v="94" actId="113"/>
        <pc:sldMkLst>
          <pc:docMk/>
          <pc:sldMk cId="1152268471" sldId="346"/>
        </pc:sldMkLst>
        <pc:spChg chg="mod">
          <ac:chgData name="CARLOS DE MORAIS" userId="82fa4c73a48e354f" providerId="LiveId" clId="{2AC0B3E1-B9F7-4355-9ED6-699F51EE0FAE}" dt="2025-10-13T16:25:31.763" v="90" actId="113"/>
          <ac:spMkLst>
            <pc:docMk/>
            <pc:sldMk cId="1152268471" sldId="346"/>
            <ac:spMk id="6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6:25:53.269" v="93" actId="113"/>
          <ac:spMkLst>
            <pc:docMk/>
            <pc:sldMk cId="1152268471" sldId="346"/>
            <ac:spMk id="16" creationId="{60583F12-6857-BE63-5132-16DB8D74440E}"/>
          </ac:spMkLst>
        </pc:spChg>
        <pc:spChg chg="mod">
          <ac:chgData name="CARLOS DE MORAIS" userId="82fa4c73a48e354f" providerId="LiveId" clId="{2AC0B3E1-B9F7-4355-9ED6-699F51EE0FAE}" dt="2025-10-13T16:25:57.674" v="94" actId="113"/>
          <ac:spMkLst>
            <pc:docMk/>
            <pc:sldMk cId="1152268471" sldId="346"/>
            <ac:spMk id="20" creationId="{C3EFFEFA-04E1-DE1A-B851-2C3F264BC2BD}"/>
          </ac:spMkLst>
        </pc:spChg>
        <pc:spChg chg="mod">
          <ac:chgData name="CARLOS DE MORAIS" userId="82fa4c73a48e354f" providerId="LiveId" clId="{2AC0B3E1-B9F7-4355-9ED6-699F51EE0FAE}" dt="2025-10-13T16:25:35.766" v="91" actId="113"/>
          <ac:spMkLst>
            <pc:docMk/>
            <pc:sldMk cId="1152268471" sldId="346"/>
            <ac:spMk id="38" creationId="{EF01D00D-13E4-265C-AF04-B0CCBD129745}"/>
          </ac:spMkLst>
        </pc:spChg>
        <pc:spChg chg="mod">
          <ac:chgData name="CARLOS DE MORAIS" userId="82fa4c73a48e354f" providerId="LiveId" clId="{2AC0B3E1-B9F7-4355-9ED6-699F51EE0FAE}" dt="2025-10-13T16:25:42.684" v="92" actId="113"/>
          <ac:spMkLst>
            <pc:docMk/>
            <pc:sldMk cId="1152268471" sldId="346"/>
            <ac:spMk id="42" creationId="{AEDF9B4D-0DE5-C891-34E4-21AAED948725}"/>
          </ac:spMkLst>
        </pc:spChg>
      </pc:sldChg>
      <pc:sldChg chg="modSp mod">
        <pc:chgData name="CARLOS DE MORAIS" userId="82fa4c73a48e354f" providerId="LiveId" clId="{2AC0B3E1-B9F7-4355-9ED6-699F51EE0FAE}" dt="2025-10-13T16:27:09.667" v="100" actId="113"/>
        <pc:sldMkLst>
          <pc:docMk/>
          <pc:sldMk cId="536426182" sldId="347"/>
        </pc:sldMkLst>
        <pc:spChg chg="mod">
          <ac:chgData name="CARLOS DE MORAIS" userId="82fa4c73a48e354f" providerId="LiveId" clId="{2AC0B3E1-B9F7-4355-9ED6-699F51EE0FAE}" dt="2025-10-13T16:26:52.034" v="97" actId="113"/>
          <ac:spMkLst>
            <pc:docMk/>
            <pc:sldMk cId="536426182" sldId="347"/>
            <ac:spMk id="9" creationId="{1E31A23F-DE8E-AC1B-064D-10A381FB1FEC}"/>
          </ac:spMkLst>
        </pc:spChg>
        <pc:spChg chg="mod">
          <ac:chgData name="CARLOS DE MORAIS" userId="82fa4c73a48e354f" providerId="LiveId" clId="{2AC0B3E1-B9F7-4355-9ED6-699F51EE0FAE}" dt="2025-10-13T16:26:43.808" v="96" actId="113"/>
          <ac:spMkLst>
            <pc:docMk/>
            <pc:sldMk cId="536426182" sldId="347"/>
            <ac:spMk id="11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6:26:55.987" v="98" actId="113"/>
          <ac:spMkLst>
            <pc:docMk/>
            <pc:sldMk cId="536426182" sldId="347"/>
            <ac:spMk id="20" creationId="{29B87EF8-B534-2549-F4D3-D7CC3098439B}"/>
          </ac:spMkLst>
        </pc:spChg>
        <pc:spChg chg="mod">
          <ac:chgData name="CARLOS DE MORAIS" userId="82fa4c73a48e354f" providerId="LiveId" clId="{2AC0B3E1-B9F7-4355-9ED6-699F51EE0FAE}" dt="2025-10-13T16:26:11.234" v="95" actId="1076"/>
          <ac:spMkLst>
            <pc:docMk/>
            <pc:sldMk cId="536426182" sldId="347"/>
            <ac:spMk id="24" creationId="{95BAB888-F55A-F117-87F3-CE372BBE2926}"/>
          </ac:spMkLst>
        </pc:spChg>
        <pc:spChg chg="mod">
          <ac:chgData name="CARLOS DE MORAIS" userId="82fa4c73a48e354f" providerId="LiveId" clId="{2AC0B3E1-B9F7-4355-9ED6-699F51EE0FAE}" dt="2025-10-13T16:27:03.453" v="99" actId="113"/>
          <ac:spMkLst>
            <pc:docMk/>
            <pc:sldMk cId="536426182" sldId="347"/>
            <ac:spMk id="25" creationId="{0BB05866-B0A3-7C72-3EF4-E820A307685C}"/>
          </ac:spMkLst>
        </pc:spChg>
        <pc:spChg chg="mod">
          <ac:chgData name="CARLOS DE MORAIS" userId="82fa4c73a48e354f" providerId="LiveId" clId="{2AC0B3E1-B9F7-4355-9ED6-699F51EE0FAE}" dt="2025-10-13T16:27:09.667" v="100" actId="113"/>
          <ac:spMkLst>
            <pc:docMk/>
            <pc:sldMk cId="536426182" sldId="347"/>
            <ac:spMk id="32" creationId="{AE4604E3-F4F1-5ED4-5924-F09D882BBE17}"/>
          </ac:spMkLst>
        </pc:spChg>
      </pc:sldChg>
      <pc:sldChg chg="modSp mod">
        <pc:chgData name="CARLOS DE MORAIS" userId="82fa4c73a48e354f" providerId="LiveId" clId="{2AC0B3E1-B9F7-4355-9ED6-699F51EE0FAE}" dt="2025-10-13T16:28:05.229" v="104" actId="113"/>
        <pc:sldMkLst>
          <pc:docMk/>
          <pc:sldMk cId="1169503870" sldId="349"/>
        </pc:sldMkLst>
        <pc:spChg chg="mod">
          <ac:chgData name="CARLOS DE MORAIS" userId="82fa4c73a48e354f" providerId="LiveId" clId="{2AC0B3E1-B9F7-4355-9ED6-699F51EE0FAE}" dt="2025-10-13T16:27:57.965" v="102" actId="113"/>
          <ac:spMkLst>
            <pc:docMk/>
            <pc:sldMk cId="1169503870" sldId="349"/>
            <ac:spMk id="9" creationId="{1E31A23F-DE8E-AC1B-064D-10A381FB1FEC}"/>
          </ac:spMkLst>
        </pc:spChg>
        <pc:spChg chg="mod">
          <ac:chgData name="CARLOS DE MORAIS" userId="82fa4c73a48e354f" providerId="LiveId" clId="{2AC0B3E1-B9F7-4355-9ED6-699F51EE0FAE}" dt="2025-10-13T16:27:52.065" v="101" actId="113"/>
          <ac:spMkLst>
            <pc:docMk/>
            <pc:sldMk cId="1169503870" sldId="349"/>
            <ac:spMk id="11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6:28:01.714" v="103" actId="113"/>
          <ac:spMkLst>
            <pc:docMk/>
            <pc:sldMk cId="1169503870" sldId="349"/>
            <ac:spMk id="20" creationId="{29B87EF8-B534-2549-F4D3-D7CC3098439B}"/>
          </ac:spMkLst>
        </pc:spChg>
        <pc:spChg chg="mod">
          <ac:chgData name="CARLOS DE MORAIS" userId="82fa4c73a48e354f" providerId="LiveId" clId="{2AC0B3E1-B9F7-4355-9ED6-699F51EE0FAE}" dt="2025-10-13T16:28:05.229" v="104" actId="113"/>
          <ac:spMkLst>
            <pc:docMk/>
            <pc:sldMk cId="1169503870" sldId="349"/>
            <ac:spMk id="32" creationId="{AE4604E3-F4F1-5ED4-5924-F09D882BBE17}"/>
          </ac:spMkLst>
        </pc:spChg>
      </pc:sldChg>
      <pc:sldChg chg="modSp mod">
        <pc:chgData name="CARLOS DE MORAIS" userId="82fa4c73a48e354f" providerId="LiveId" clId="{2AC0B3E1-B9F7-4355-9ED6-699F51EE0FAE}" dt="2025-10-13T16:28:46.992" v="108" actId="113"/>
        <pc:sldMkLst>
          <pc:docMk/>
          <pc:sldMk cId="1719434015" sldId="350"/>
        </pc:sldMkLst>
        <pc:spChg chg="mod">
          <ac:chgData name="CARLOS DE MORAIS" userId="82fa4c73a48e354f" providerId="LiveId" clId="{2AC0B3E1-B9F7-4355-9ED6-699F51EE0FAE}" dt="2025-10-13T16:28:34.193" v="106" actId="113"/>
          <ac:spMkLst>
            <pc:docMk/>
            <pc:sldMk cId="1719434015" sldId="350"/>
            <ac:spMk id="9" creationId="{1E31A23F-DE8E-AC1B-064D-10A381FB1FEC}"/>
          </ac:spMkLst>
        </pc:spChg>
        <pc:spChg chg="mod">
          <ac:chgData name="CARLOS DE MORAIS" userId="82fa4c73a48e354f" providerId="LiveId" clId="{2AC0B3E1-B9F7-4355-9ED6-699F51EE0FAE}" dt="2025-10-13T16:28:29.198" v="105" actId="113"/>
          <ac:spMkLst>
            <pc:docMk/>
            <pc:sldMk cId="1719434015" sldId="350"/>
            <ac:spMk id="11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6:28:41.289" v="107" actId="113"/>
          <ac:spMkLst>
            <pc:docMk/>
            <pc:sldMk cId="1719434015" sldId="350"/>
            <ac:spMk id="26" creationId="{AD8F74A9-1A2E-3DBE-6181-45B6411836CF}"/>
          </ac:spMkLst>
        </pc:spChg>
        <pc:spChg chg="mod">
          <ac:chgData name="CARLOS DE MORAIS" userId="82fa4c73a48e354f" providerId="LiveId" clId="{2AC0B3E1-B9F7-4355-9ED6-699F51EE0FAE}" dt="2025-10-13T16:28:46.992" v="108" actId="113"/>
          <ac:spMkLst>
            <pc:docMk/>
            <pc:sldMk cId="1719434015" sldId="350"/>
            <ac:spMk id="32" creationId="{AE4604E3-F4F1-5ED4-5924-F09D882BBE17}"/>
          </ac:spMkLst>
        </pc:spChg>
      </pc:sldChg>
      <pc:sldChg chg="modSp mod">
        <pc:chgData name="CARLOS DE MORAIS" userId="82fa4c73a48e354f" providerId="LiveId" clId="{2AC0B3E1-B9F7-4355-9ED6-699F51EE0FAE}" dt="2025-10-13T16:29:30.729" v="116" actId="14100"/>
        <pc:sldMkLst>
          <pc:docMk/>
          <pc:sldMk cId="237626685" sldId="351"/>
        </pc:sldMkLst>
        <pc:spChg chg="mod">
          <ac:chgData name="CARLOS DE MORAIS" userId="82fa4c73a48e354f" providerId="LiveId" clId="{2AC0B3E1-B9F7-4355-9ED6-699F51EE0FAE}" dt="2025-10-13T16:29:06.458" v="111" actId="20577"/>
          <ac:spMkLst>
            <pc:docMk/>
            <pc:sldMk cId="237626685" sldId="351"/>
            <ac:spMk id="6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6:29:12.259" v="112" actId="113"/>
          <ac:spMkLst>
            <pc:docMk/>
            <pc:sldMk cId="237626685" sldId="351"/>
            <ac:spMk id="38" creationId="{EF01D00D-13E4-265C-AF04-B0CCBD129745}"/>
          </ac:spMkLst>
        </pc:spChg>
        <pc:spChg chg="mod">
          <ac:chgData name="CARLOS DE MORAIS" userId="82fa4c73a48e354f" providerId="LiveId" clId="{2AC0B3E1-B9F7-4355-9ED6-699F51EE0FAE}" dt="2025-10-13T16:29:30.729" v="116" actId="14100"/>
          <ac:spMkLst>
            <pc:docMk/>
            <pc:sldMk cId="237626685" sldId="351"/>
            <ac:spMk id="42" creationId="{AEDF9B4D-0DE5-C891-34E4-21AAED948725}"/>
          </ac:spMkLst>
        </pc:spChg>
      </pc:sldChg>
      <pc:sldChg chg="modSp mod">
        <pc:chgData name="CARLOS DE MORAIS" userId="82fa4c73a48e354f" providerId="LiveId" clId="{2AC0B3E1-B9F7-4355-9ED6-699F51EE0FAE}" dt="2025-10-13T16:30:01.466" v="124" actId="20577"/>
        <pc:sldMkLst>
          <pc:docMk/>
          <pc:sldMk cId="3837214275" sldId="352"/>
        </pc:sldMkLst>
        <pc:spChg chg="mod">
          <ac:chgData name="CARLOS DE MORAIS" userId="82fa4c73a48e354f" providerId="LiveId" clId="{2AC0B3E1-B9F7-4355-9ED6-699F51EE0FAE}" dt="2025-10-13T16:30:01.466" v="124" actId="20577"/>
          <ac:spMkLst>
            <pc:docMk/>
            <pc:sldMk cId="3837214275" sldId="352"/>
            <ac:spMk id="7" creationId="{A96A3634-A305-170C-7FEF-D1F75CD5F4EE}"/>
          </ac:spMkLst>
        </pc:spChg>
        <pc:spChg chg="mod">
          <ac:chgData name="CARLOS DE MORAIS" userId="82fa4c73a48e354f" providerId="LiveId" clId="{2AC0B3E1-B9F7-4355-9ED6-699F51EE0FAE}" dt="2025-10-13T16:29:55.217" v="122" actId="20577"/>
          <ac:spMkLst>
            <pc:docMk/>
            <pc:sldMk cId="3837214275" sldId="352"/>
            <ac:spMk id="42" creationId="{AEDF9B4D-0DE5-C891-34E4-21AAED948725}"/>
          </ac:spMkLst>
        </pc:spChg>
      </pc:sldChg>
      <pc:sldChg chg="modSp mod">
        <pc:chgData name="CARLOS DE MORAIS" userId="82fa4c73a48e354f" providerId="LiveId" clId="{2AC0B3E1-B9F7-4355-9ED6-699F51EE0FAE}" dt="2025-10-13T16:30:40.200" v="137" actId="20577"/>
        <pc:sldMkLst>
          <pc:docMk/>
          <pc:sldMk cId="1097953243" sldId="353"/>
        </pc:sldMkLst>
        <pc:spChg chg="mod">
          <ac:chgData name="CARLOS DE MORAIS" userId="82fa4c73a48e354f" providerId="LiveId" clId="{2AC0B3E1-B9F7-4355-9ED6-699F51EE0FAE}" dt="2025-10-13T16:30:32.155" v="135" actId="20577"/>
          <ac:spMkLst>
            <pc:docMk/>
            <pc:sldMk cId="1097953243" sldId="353"/>
            <ac:spMk id="9" creationId="{1E31A23F-DE8E-AC1B-064D-10A381FB1FEC}"/>
          </ac:spMkLst>
        </pc:spChg>
        <pc:spChg chg="mod">
          <ac:chgData name="CARLOS DE MORAIS" userId="82fa4c73a48e354f" providerId="LiveId" clId="{2AC0B3E1-B9F7-4355-9ED6-699F51EE0FAE}" dt="2025-10-13T16:30:40.200" v="137" actId="20577"/>
          <ac:spMkLst>
            <pc:docMk/>
            <pc:sldMk cId="1097953243" sldId="353"/>
            <ac:spMk id="10" creationId="{A69E84C4-3BB0-4159-AD05-4BD8342B8F5E}"/>
          </ac:spMkLst>
        </pc:spChg>
        <pc:spChg chg="mod">
          <ac:chgData name="CARLOS DE MORAIS" userId="82fa4c73a48e354f" providerId="LiveId" clId="{2AC0B3E1-B9F7-4355-9ED6-699F51EE0FAE}" dt="2025-10-13T16:30:16.813" v="126" actId="113"/>
          <ac:spMkLst>
            <pc:docMk/>
            <pc:sldMk cId="1097953243" sldId="353"/>
            <ac:spMk id="26" creationId="{AD8F74A9-1A2E-3DBE-6181-45B6411836CF}"/>
          </ac:spMkLst>
        </pc:spChg>
      </pc:sldChg>
      <pc:sldChg chg="modSp mod">
        <pc:chgData name="CARLOS DE MORAIS" userId="82fa4c73a48e354f" providerId="LiveId" clId="{2AC0B3E1-B9F7-4355-9ED6-699F51EE0FAE}" dt="2025-10-13T16:31:07.231" v="143" actId="20577"/>
        <pc:sldMkLst>
          <pc:docMk/>
          <pc:sldMk cId="2937065960" sldId="354"/>
        </pc:sldMkLst>
        <pc:spChg chg="mod">
          <ac:chgData name="CARLOS DE MORAIS" userId="82fa4c73a48e354f" providerId="LiveId" clId="{2AC0B3E1-B9F7-4355-9ED6-699F51EE0FAE}" dt="2025-10-13T16:31:00.090" v="141" actId="20577"/>
          <ac:spMkLst>
            <pc:docMk/>
            <pc:sldMk cId="2937065960" sldId="354"/>
            <ac:spMk id="9" creationId="{1E31A23F-DE8E-AC1B-064D-10A381FB1FEC}"/>
          </ac:spMkLst>
        </pc:spChg>
        <pc:spChg chg="mod">
          <ac:chgData name="CARLOS DE MORAIS" userId="82fa4c73a48e354f" providerId="LiveId" clId="{2AC0B3E1-B9F7-4355-9ED6-699F51EE0FAE}" dt="2025-10-13T16:31:07.231" v="143" actId="20577"/>
          <ac:spMkLst>
            <pc:docMk/>
            <pc:sldMk cId="2937065960" sldId="354"/>
            <ac:spMk id="26" creationId="{AD8F74A9-1A2E-3DBE-6181-45B6411836CF}"/>
          </ac:spMkLst>
        </pc:spChg>
      </pc:sldChg>
      <pc:sldChg chg="modSp mod">
        <pc:chgData name="CARLOS DE MORAIS" userId="82fa4c73a48e354f" providerId="LiveId" clId="{2AC0B3E1-B9F7-4355-9ED6-699F51EE0FAE}" dt="2025-10-13T16:31:41.514" v="152" actId="20577"/>
        <pc:sldMkLst>
          <pc:docMk/>
          <pc:sldMk cId="1857683724" sldId="355"/>
        </pc:sldMkLst>
        <pc:spChg chg="mod">
          <ac:chgData name="CARLOS DE MORAIS" userId="82fa4c73a48e354f" providerId="LiveId" clId="{2AC0B3E1-B9F7-4355-9ED6-699F51EE0FAE}" dt="2025-10-13T16:31:41.514" v="152" actId="20577"/>
          <ac:spMkLst>
            <pc:docMk/>
            <pc:sldMk cId="1857683724" sldId="355"/>
            <ac:spMk id="2" creationId="{7F16A6A1-EEB5-2F80-1F88-12372572877D}"/>
          </ac:spMkLst>
        </pc:spChg>
        <pc:spChg chg="mod">
          <ac:chgData name="CARLOS DE MORAIS" userId="82fa4c73a48e354f" providerId="LiveId" clId="{2AC0B3E1-B9F7-4355-9ED6-699F51EE0FAE}" dt="2025-10-13T16:31:36.837" v="150" actId="20577"/>
          <ac:spMkLst>
            <pc:docMk/>
            <pc:sldMk cId="1857683724" sldId="355"/>
            <ac:spMk id="7" creationId="{A96A3634-A305-170C-7FEF-D1F75CD5F4EE}"/>
          </ac:spMkLst>
        </pc:spChg>
        <pc:spChg chg="mod">
          <ac:chgData name="CARLOS DE MORAIS" userId="82fa4c73a48e354f" providerId="LiveId" clId="{2AC0B3E1-B9F7-4355-9ED6-699F51EE0FAE}" dt="2025-10-13T16:31:31.542" v="148" actId="20577"/>
          <ac:spMkLst>
            <pc:docMk/>
            <pc:sldMk cId="1857683724" sldId="355"/>
            <ac:spMk id="42" creationId="{AEDF9B4D-0DE5-C891-34E4-21AAED948725}"/>
          </ac:spMkLst>
        </pc:spChg>
      </pc:sldChg>
      <pc:sldChg chg="modSp mod">
        <pc:chgData name="CARLOS DE MORAIS" userId="82fa4c73a48e354f" providerId="LiveId" clId="{2AC0B3E1-B9F7-4355-9ED6-699F51EE0FAE}" dt="2025-10-13T16:31:55.859" v="155" actId="113"/>
        <pc:sldMkLst>
          <pc:docMk/>
          <pc:sldMk cId="3104447806" sldId="356"/>
        </pc:sldMkLst>
        <pc:spChg chg="mod">
          <ac:chgData name="CARLOS DE MORAIS" userId="82fa4c73a48e354f" providerId="LiveId" clId="{2AC0B3E1-B9F7-4355-9ED6-699F51EE0FAE}" dt="2025-10-13T16:31:55.859" v="155" actId="113"/>
          <ac:spMkLst>
            <pc:docMk/>
            <pc:sldMk cId="3104447806" sldId="356"/>
            <ac:spMk id="2" creationId="{7F16A6A1-EEB5-2F80-1F88-12372572877D}"/>
          </ac:spMkLst>
        </pc:spChg>
        <pc:spChg chg="mod">
          <ac:chgData name="CARLOS DE MORAIS" userId="82fa4c73a48e354f" providerId="LiveId" clId="{2AC0B3E1-B9F7-4355-9ED6-699F51EE0FAE}" dt="2025-10-13T16:31:52.670" v="154" actId="113"/>
          <ac:spMkLst>
            <pc:docMk/>
            <pc:sldMk cId="3104447806" sldId="356"/>
            <ac:spMk id="7" creationId="{A96A3634-A305-170C-7FEF-D1F75CD5F4EE}"/>
          </ac:spMkLst>
        </pc:spChg>
        <pc:spChg chg="mod">
          <ac:chgData name="CARLOS DE MORAIS" userId="82fa4c73a48e354f" providerId="LiveId" clId="{2AC0B3E1-B9F7-4355-9ED6-699F51EE0FAE}" dt="2025-10-13T16:31:48.787" v="153" actId="113"/>
          <ac:spMkLst>
            <pc:docMk/>
            <pc:sldMk cId="3104447806" sldId="356"/>
            <ac:spMk id="42" creationId="{AEDF9B4D-0DE5-C891-34E4-21AAED948725}"/>
          </ac:spMkLst>
        </pc:spChg>
      </pc:sldChg>
      <pc:sldChg chg="modSp mod">
        <pc:chgData name="CARLOS DE MORAIS" userId="82fa4c73a48e354f" providerId="LiveId" clId="{2AC0B3E1-B9F7-4355-9ED6-699F51EE0FAE}" dt="2025-10-13T16:32:40.060" v="163" actId="113"/>
        <pc:sldMkLst>
          <pc:docMk/>
          <pc:sldMk cId="3660055325" sldId="357"/>
        </pc:sldMkLst>
        <pc:spChg chg="mod">
          <ac:chgData name="CARLOS DE MORAIS" userId="82fa4c73a48e354f" providerId="LiveId" clId="{2AC0B3E1-B9F7-4355-9ED6-699F51EE0FAE}" dt="2025-10-13T16:32:24.349" v="159" actId="113"/>
          <ac:spMkLst>
            <pc:docMk/>
            <pc:sldMk cId="3660055325" sldId="357"/>
            <ac:spMk id="2" creationId="{886C472D-CE82-C80F-4089-C6BEB459B9C5}"/>
          </ac:spMkLst>
        </pc:spChg>
        <pc:spChg chg="mod">
          <ac:chgData name="CARLOS DE MORAIS" userId="82fa4c73a48e354f" providerId="LiveId" clId="{2AC0B3E1-B9F7-4355-9ED6-699F51EE0FAE}" dt="2025-10-13T16:32:29.812" v="160" actId="113"/>
          <ac:spMkLst>
            <pc:docMk/>
            <pc:sldMk cId="3660055325" sldId="357"/>
            <ac:spMk id="3" creationId="{D8C06FDD-5827-271A-DD82-C737C8A7C91F}"/>
          </ac:spMkLst>
        </pc:spChg>
        <pc:spChg chg="mod">
          <ac:chgData name="CARLOS DE MORAIS" userId="82fa4c73a48e354f" providerId="LiveId" clId="{2AC0B3E1-B9F7-4355-9ED6-699F51EE0FAE}" dt="2025-10-13T16:32:17.409" v="158" actId="20577"/>
          <ac:spMkLst>
            <pc:docMk/>
            <pc:sldMk cId="3660055325" sldId="357"/>
            <ac:spMk id="9" creationId="{1E31A23F-DE8E-AC1B-064D-10A381FB1FEC}"/>
          </ac:spMkLst>
        </pc:spChg>
        <pc:spChg chg="mod">
          <ac:chgData name="CARLOS DE MORAIS" userId="82fa4c73a48e354f" providerId="LiveId" clId="{2AC0B3E1-B9F7-4355-9ED6-699F51EE0FAE}" dt="2025-10-13T16:32:33.889" v="161" actId="113"/>
          <ac:spMkLst>
            <pc:docMk/>
            <pc:sldMk cId="3660055325" sldId="357"/>
            <ac:spMk id="29" creationId="{A348DA76-AA31-9C62-E69A-6BABCA489C92}"/>
          </ac:spMkLst>
        </pc:spChg>
        <pc:spChg chg="mod">
          <ac:chgData name="CARLOS DE MORAIS" userId="82fa4c73a48e354f" providerId="LiveId" clId="{2AC0B3E1-B9F7-4355-9ED6-699F51EE0FAE}" dt="2025-10-13T16:32:40.060" v="163" actId="113"/>
          <ac:spMkLst>
            <pc:docMk/>
            <pc:sldMk cId="3660055325" sldId="357"/>
            <ac:spMk id="30" creationId="{2627B029-F14C-87DE-53E9-6278B136DBE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24F34-81A1-4353-B755-BE6257C2A257}" type="datetimeFigureOut">
              <a:rPr lang="en-ZA" smtClean="0"/>
              <a:pPr/>
              <a:t>2025/10/13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FADF1-E0AE-4C18-A2D7-1010CDDE6B43}" type="slidenum">
              <a:rPr lang="en-ZA" smtClean="0"/>
              <a:pPr/>
              <a:t>‹nº›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11953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Use Instructor manual to review the What, Why, How and Key safety aspects.</a:t>
            </a:r>
            <a:br>
              <a:rPr lang="en-US" dirty="0"/>
            </a:br>
            <a:r>
              <a:rPr lang="en-US" dirty="0"/>
              <a:t>The following slides explains the Where.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A8FD4-A868-4A5A-8112-05FBE422AE3B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2926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A8FD4-A868-4A5A-8112-05FBE422AE3B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7533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A8FD4-A868-4A5A-8112-05FBE422AE3B}" type="slidenum">
              <a:rPr lang="en-CA" smtClean="0"/>
              <a:pPr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5372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A8FD4-A868-4A5A-8112-05FBE422AE3B}" type="slidenum">
              <a:rPr lang="en-CA" smtClean="0"/>
              <a:pPr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0477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A8FD4-A868-4A5A-8112-05FBE422AE3B}" type="slidenum">
              <a:rPr lang="en-CA" smtClean="0"/>
              <a:pPr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7941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A8FD4-A868-4A5A-8112-05FBE422AE3B}" type="slidenum">
              <a:rPr lang="en-CA" smtClean="0"/>
              <a:pPr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2743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52591" y="8102725"/>
            <a:ext cx="5560033" cy="5573968"/>
          </a:xfrm>
          <a:custGeom>
            <a:avLst/>
            <a:gdLst/>
            <a:ahLst/>
            <a:cxnLst/>
            <a:rect l="l" t="t" r="r" b="b"/>
            <a:pathLst>
              <a:path w="5560033" h="5573968">
                <a:moveTo>
                  <a:pt x="0" y="0"/>
                </a:moveTo>
                <a:lnTo>
                  <a:pt x="5560033" y="0"/>
                </a:lnTo>
                <a:lnTo>
                  <a:pt x="5560033" y="5573968"/>
                </a:lnTo>
                <a:lnTo>
                  <a:pt x="0" y="55739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3" name="Freeform 3"/>
          <p:cNvSpPr/>
          <p:nvPr/>
        </p:nvSpPr>
        <p:spPr>
          <a:xfrm>
            <a:off x="-2255901" y="3178138"/>
            <a:ext cx="4511802" cy="4523110"/>
          </a:xfrm>
          <a:custGeom>
            <a:avLst/>
            <a:gdLst/>
            <a:ahLst/>
            <a:cxnLst/>
            <a:rect l="l" t="t" r="r" b="b"/>
            <a:pathLst>
              <a:path w="4511802" h="4523110">
                <a:moveTo>
                  <a:pt x="0" y="0"/>
                </a:moveTo>
                <a:lnTo>
                  <a:pt x="4511802" y="0"/>
                </a:lnTo>
                <a:lnTo>
                  <a:pt x="4511802" y="4523110"/>
                </a:lnTo>
                <a:lnTo>
                  <a:pt x="0" y="45231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4" name="Freeform 4"/>
          <p:cNvSpPr/>
          <p:nvPr/>
        </p:nvSpPr>
        <p:spPr>
          <a:xfrm>
            <a:off x="16095097" y="2881945"/>
            <a:ext cx="4511802" cy="4523110"/>
          </a:xfrm>
          <a:custGeom>
            <a:avLst/>
            <a:gdLst/>
            <a:ahLst/>
            <a:cxnLst/>
            <a:rect l="l" t="t" r="r" b="b"/>
            <a:pathLst>
              <a:path w="4511802" h="4523110">
                <a:moveTo>
                  <a:pt x="0" y="0"/>
                </a:moveTo>
                <a:lnTo>
                  <a:pt x="4511802" y="0"/>
                </a:lnTo>
                <a:lnTo>
                  <a:pt x="4511802" y="4523110"/>
                </a:lnTo>
                <a:lnTo>
                  <a:pt x="0" y="45231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5" name="TextBox 5"/>
          <p:cNvSpPr txBox="1"/>
          <p:nvPr/>
        </p:nvSpPr>
        <p:spPr>
          <a:xfrm>
            <a:off x="686280" y="3084600"/>
            <a:ext cx="16892654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 b="1" spc="429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"/>
              </a:rPr>
              <a:t>Instructor Development Program</a:t>
            </a:r>
          </a:p>
          <a:p>
            <a:pPr algn="ctr"/>
            <a:endParaRPr lang="en-US" sz="6000" b="1" spc="429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Roboto"/>
            </a:endParaRPr>
          </a:p>
          <a:p>
            <a:pPr algn="ctr"/>
            <a:r>
              <a:rPr lang="en-AU" sz="8000" b="1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lang="en-AU" sz="6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Desenvolvendo</a:t>
            </a:r>
            <a:r>
              <a:rPr lang="en-AU" sz="6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6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Apresentações</a:t>
            </a:r>
            <a:r>
              <a:rPr lang="en-AU" sz="6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6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AU" sz="6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6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Água</a:t>
            </a:r>
            <a:endParaRPr lang="en-AU" sz="6000" b="1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6410315" y="768183"/>
            <a:ext cx="5444586" cy="1418437"/>
          </a:xfrm>
          <a:custGeom>
            <a:avLst/>
            <a:gdLst/>
            <a:ahLst/>
            <a:cxnLst/>
            <a:rect l="l" t="t" r="r" b="b"/>
            <a:pathLst>
              <a:path w="5444586" h="1418437">
                <a:moveTo>
                  <a:pt x="0" y="0"/>
                </a:moveTo>
                <a:lnTo>
                  <a:pt x="5444586" y="0"/>
                </a:lnTo>
                <a:lnTo>
                  <a:pt x="5444586" y="1418437"/>
                </a:lnTo>
                <a:lnTo>
                  <a:pt x="0" y="141843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t="-43369" b="-12087"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7" name="AutoShape 7"/>
          <p:cNvSpPr/>
          <p:nvPr/>
        </p:nvSpPr>
        <p:spPr>
          <a:xfrm flipV="1">
            <a:off x="-9375645" y="1467876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8" name="AutoShape 8"/>
          <p:cNvSpPr/>
          <p:nvPr/>
        </p:nvSpPr>
        <p:spPr>
          <a:xfrm flipV="1">
            <a:off x="11570637" y="1486926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A1D289-D6B3-C8C2-05D1-C92130EF4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87649D8B-0761-A4E1-907F-7B4EB14A791C}"/>
              </a:ext>
            </a:extLst>
          </p:cNvPr>
          <p:cNvSpPr txBox="1"/>
          <p:nvPr/>
        </p:nvSpPr>
        <p:spPr>
          <a:xfrm>
            <a:off x="488437" y="2631969"/>
            <a:ext cx="17660314" cy="60324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Slate de </a:t>
            </a:r>
            <a:r>
              <a:rPr lang="en-US" sz="32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Avaliação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Usada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para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:</a:t>
            </a:r>
          </a:p>
          <a:p>
            <a:pPr marL="1200150" lvl="2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Instrutor</a:t>
            </a:r>
            <a:endParaRPr lang="en-US" sz="32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marL="1200150" lvl="2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Revisão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de </a:t>
            </a:r>
            <a:r>
              <a:rPr lang="en-US" sz="32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Mergulho</a:t>
            </a:r>
            <a:endParaRPr lang="en-US" sz="32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marL="1200150" lvl="2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Crossovers.</a:t>
            </a:r>
          </a:p>
          <a:p>
            <a:pPr lvl="2">
              <a:lnSpc>
                <a:spcPct val="200000"/>
              </a:lnSpc>
            </a:pPr>
            <a:endParaRPr lang="en-US" sz="20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>
              <a:lnSpc>
                <a:spcPct val="150000"/>
              </a:lnSpc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Uma cópia da lista de Avaliação de Habilidades PRO pode ser encontrada em "meus documentos" no seu perfil Online.</a:t>
            </a:r>
            <a:endParaRPr lang="en-US" sz="32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ADAE029F-A3CB-F858-8A50-FB19694A3E89}"/>
              </a:ext>
            </a:extLst>
          </p:cNvPr>
          <p:cNvGrpSpPr/>
          <p:nvPr/>
        </p:nvGrpSpPr>
        <p:grpSpPr>
          <a:xfrm>
            <a:off x="17259300" y="4316308"/>
            <a:ext cx="1654384" cy="1654384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2E926AE-9D7C-E2B4-0079-630FCC69AE51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5620BF8B-6C28-6C69-8E3C-F772F61328CF}"/>
              </a:ext>
            </a:extLst>
          </p:cNvPr>
          <p:cNvGrpSpPr>
            <a:grpSpLocks noChangeAspect="1"/>
          </p:cNvGrpSpPr>
          <p:nvPr/>
        </p:nvGrpSpPr>
        <p:grpSpPr>
          <a:xfrm>
            <a:off x="10591800" y="8267700"/>
            <a:ext cx="8632616" cy="8632616"/>
            <a:chOff x="0" y="0"/>
            <a:chExt cx="6350000" cy="63500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A9E5C82-87F3-90CC-0B9B-554004DE309B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2725C7B-5737-C8E1-07F9-73D89F6D6935}"/>
                </a:ext>
              </a:extLst>
            </p:cNvPr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75CD4859-A3B0-000A-E92E-6499D0C92153}"/>
              </a:ext>
            </a:extLst>
          </p:cNvPr>
          <p:cNvGrpSpPr>
            <a:grpSpLocks noChangeAspect="1"/>
          </p:cNvGrpSpPr>
          <p:nvPr/>
        </p:nvGrpSpPr>
        <p:grpSpPr>
          <a:xfrm>
            <a:off x="9813738" y="-3821165"/>
            <a:ext cx="7642329" cy="7642329"/>
            <a:chOff x="0" y="0"/>
            <a:chExt cx="6350000" cy="635000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33A3CF1B-356A-2E14-8171-BF3F489BDBF4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7EC2C2BB-CCF1-EA99-6491-E23F2931EAB3}"/>
                </a:ext>
              </a:extLst>
            </p:cNvPr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4118C19D-91B0-1975-28D6-B9E2CBE2D78B}"/>
              </a:ext>
            </a:extLst>
          </p:cNvPr>
          <p:cNvGrpSpPr/>
          <p:nvPr/>
        </p:nvGrpSpPr>
        <p:grpSpPr>
          <a:xfrm>
            <a:off x="8936402" y="8700090"/>
            <a:ext cx="764385" cy="764385"/>
            <a:chOff x="0" y="0"/>
            <a:chExt cx="6350000" cy="635000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55036C25-B6D9-A2E9-6D1D-82F779700D3D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D74ECEE8-77D8-C524-5546-85045AF57B21}"/>
              </a:ext>
            </a:extLst>
          </p:cNvPr>
          <p:cNvGrpSpPr/>
          <p:nvPr/>
        </p:nvGrpSpPr>
        <p:grpSpPr>
          <a:xfrm>
            <a:off x="9865412" y="1709092"/>
            <a:ext cx="1015659" cy="1015659"/>
            <a:chOff x="0" y="0"/>
            <a:chExt cx="6350000" cy="6350000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59A68C2A-C87B-1904-BA7E-929859EC9C15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5" name="Freeform 15">
            <a:extLst>
              <a:ext uri="{FF2B5EF4-FFF2-40B4-BE49-F238E27FC236}">
                <a16:creationId xmlns:a16="http://schemas.microsoft.com/office/drawing/2014/main" id="{BBF72AFC-7D47-2137-CC56-549BFC11F2B1}"/>
              </a:ext>
            </a:extLst>
          </p:cNvPr>
          <p:cNvSpPr/>
          <p:nvPr/>
        </p:nvSpPr>
        <p:spPr>
          <a:xfrm>
            <a:off x="372892" y="8846393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138E3368-EB45-6833-DF5D-A0FFE6B13166}"/>
              </a:ext>
            </a:extLst>
          </p:cNvPr>
          <p:cNvGrpSpPr/>
          <p:nvPr/>
        </p:nvGrpSpPr>
        <p:grpSpPr>
          <a:xfrm>
            <a:off x="-766610" y="322579"/>
            <a:ext cx="10047317" cy="2077721"/>
            <a:chOff x="0" y="0"/>
            <a:chExt cx="2646207" cy="614389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E2D46EC1-8896-B5CF-1383-62AFF36874BE}"/>
                </a:ext>
              </a:extLst>
            </p:cNvPr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54A48643-29F1-1E82-1A2B-DBE1B7688FDF}"/>
                </a:ext>
              </a:extLst>
            </p:cNvPr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116814BE-A691-D70F-1845-D937C1CA27E4}"/>
              </a:ext>
            </a:extLst>
          </p:cNvPr>
          <p:cNvSpPr txBox="1"/>
          <p:nvPr/>
        </p:nvSpPr>
        <p:spPr>
          <a:xfrm>
            <a:off x="850805" y="682686"/>
            <a:ext cx="8293195" cy="15677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23"/>
              </a:lnSpc>
              <a:spcBef>
                <a:spcPct val="0"/>
              </a:spcBef>
            </a:pPr>
            <a:r>
              <a:rPr lang="en-US" sz="48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Apresentações</a:t>
            </a:r>
            <a:r>
              <a:rPr lang="en-US" sz="48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</a:t>
            </a:r>
            <a:r>
              <a:rPr lang="en-US" sz="48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na</a:t>
            </a:r>
            <a:r>
              <a:rPr lang="en-US" sz="48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</a:t>
            </a:r>
            <a:r>
              <a:rPr lang="en-US" sz="48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Água</a:t>
            </a:r>
            <a:endParaRPr lang="en-US" sz="4800" spc="727" dirty="0">
              <a:solidFill>
                <a:srgbClr val="FFFFFF"/>
              </a:solidFill>
              <a:latin typeface="Arial" pitchFamily="34" charset="0"/>
              <a:ea typeface="Roboto Bold"/>
              <a:cs typeface="Arial" pitchFamily="34" charset="0"/>
              <a:sym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2788799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0A8BF0-B401-5F20-3AF6-81FB4C71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66B82A2B-B92A-18CC-A4C7-BBD12C7C2B0B}"/>
              </a:ext>
            </a:extLst>
          </p:cNvPr>
          <p:cNvSpPr txBox="1"/>
          <p:nvPr/>
        </p:nvSpPr>
        <p:spPr>
          <a:xfrm>
            <a:off x="488437" y="2631969"/>
            <a:ext cx="17660314" cy="5909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Qual é a definição de águas confinadas?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Padrões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Equipamentos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Sequência de Habilidades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Cartões de dicas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Assistentes Certificados (Ativos)</a:t>
            </a:r>
            <a:endParaRPr lang="en-US" sz="32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06C1B79E-6098-179E-217F-45EFCB888D3B}"/>
              </a:ext>
            </a:extLst>
          </p:cNvPr>
          <p:cNvGrpSpPr/>
          <p:nvPr/>
        </p:nvGrpSpPr>
        <p:grpSpPr>
          <a:xfrm>
            <a:off x="17259300" y="4316308"/>
            <a:ext cx="1654384" cy="1654384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783E7DF-0E2C-C414-2FF8-BFBC40FB7015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4B6F9194-887D-7198-4C91-71200C2918B4}"/>
              </a:ext>
            </a:extLst>
          </p:cNvPr>
          <p:cNvGrpSpPr>
            <a:grpSpLocks noChangeAspect="1"/>
          </p:cNvGrpSpPr>
          <p:nvPr/>
        </p:nvGrpSpPr>
        <p:grpSpPr>
          <a:xfrm>
            <a:off x="10591800" y="8267700"/>
            <a:ext cx="8632616" cy="8632616"/>
            <a:chOff x="0" y="0"/>
            <a:chExt cx="6350000" cy="63500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3C18059B-00ED-44CE-5F63-67EFDFB9942A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E840C1C8-7DA9-0B40-8095-2CE02BC0AF0A}"/>
                </a:ext>
              </a:extLst>
            </p:cNvPr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65F8ADC2-A708-5820-3204-4206A1A770C0}"/>
              </a:ext>
            </a:extLst>
          </p:cNvPr>
          <p:cNvGrpSpPr>
            <a:grpSpLocks noChangeAspect="1"/>
          </p:cNvGrpSpPr>
          <p:nvPr/>
        </p:nvGrpSpPr>
        <p:grpSpPr>
          <a:xfrm>
            <a:off x="9813738" y="-3821165"/>
            <a:ext cx="7642329" cy="7642329"/>
            <a:chOff x="0" y="0"/>
            <a:chExt cx="6350000" cy="635000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7EE09D1B-475C-81E2-4A06-09944A7672FA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DC4A76F8-900E-162A-D677-2D02D4DFDA5E}"/>
                </a:ext>
              </a:extLst>
            </p:cNvPr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1005BE7D-B08F-C308-055C-4DF05F4376D2}"/>
              </a:ext>
            </a:extLst>
          </p:cNvPr>
          <p:cNvGrpSpPr/>
          <p:nvPr/>
        </p:nvGrpSpPr>
        <p:grpSpPr>
          <a:xfrm>
            <a:off x="8936402" y="8700090"/>
            <a:ext cx="764385" cy="764385"/>
            <a:chOff x="0" y="0"/>
            <a:chExt cx="6350000" cy="635000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3FC45F8D-91E7-40DD-FBB8-632E44126312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7536628C-36C7-CFE6-0B8A-A40F4D43CAC1}"/>
              </a:ext>
            </a:extLst>
          </p:cNvPr>
          <p:cNvGrpSpPr/>
          <p:nvPr/>
        </p:nvGrpSpPr>
        <p:grpSpPr>
          <a:xfrm>
            <a:off x="9865412" y="1709092"/>
            <a:ext cx="1015659" cy="1015659"/>
            <a:chOff x="0" y="0"/>
            <a:chExt cx="6350000" cy="6350000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F0AEFA68-A0C4-8A77-ECE0-1C8BF1A43EBA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5" name="Freeform 15">
            <a:extLst>
              <a:ext uri="{FF2B5EF4-FFF2-40B4-BE49-F238E27FC236}">
                <a16:creationId xmlns:a16="http://schemas.microsoft.com/office/drawing/2014/main" id="{B98B64CB-36E2-96EE-E9FB-BBB40710449C}"/>
              </a:ext>
            </a:extLst>
          </p:cNvPr>
          <p:cNvSpPr/>
          <p:nvPr/>
        </p:nvSpPr>
        <p:spPr>
          <a:xfrm>
            <a:off x="372892" y="8846393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ADD94408-A581-AE11-5E49-99DEA468B39F}"/>
              </a:ext>
            </a:extLst>
          </p:cNvPr>
          <p:cNvGrpSpPr/>
          <p:nvPr/>
        </p:nvGrpSpPr>
        <p:grpSpPr>
          <a:xfrm>
            <a:off x="-766610" y="322579"/>
            <a:ext cx="10047317" cy="2077721"/>
            <a:chOff x="0" y="0"/>
            <a:chExt cx="2646207" cy="614389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4C162A73-24B6-FD5F-E529-0D12BA7DF69F}"/>
                </a:ext>
              </a:extLst>
            </p:cNvPr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AEE02CC8-7D08-C8A3-8802-D0288D74B247}"/>
                </a:ext>
              </a:extLst>
            </p:cNvPr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572047E3-D0CF-45EA-2305-11AB7FD77D47}"/>
              </a:ext>
            </a:extLst>
          </p:cNvPr>
          <p:cNvSpPr txBox="1"/>
          <p:nvPr/>
        </p:nvSpPr>
        <p:spPr>
          <a:xfrm>
            <a:off x="850805" y="682686"/>
            <a:ext cx="8293195" cy="15677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23"/>
              </a:lnSpc>
              <a:spcBef>
                <a:spcPct val="0"/>
              </a:spcBef>
            </a:pPr>
            <a:r>
              <a:rPr lang="en-US" sz="48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Apresentações</a:t>
            </a:r>
            <a:r>
              <a:rPr lang="en-US" sz="48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</a:t>
            </a:r>
            <a:r>
              <a:rPr lang="en-US" sz="48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na</a:t>
            </a:r>
            <a:r>
              <a:rPr lang="en-US" sz="48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</a:t>
            </a:r>
            <a:r>
              <a:rPr lang="en-US" sz="48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Água</a:t>
            </a:r>
            <a:endParaRPr lang="en-US" sz="4800" spc="727" dirty="0">
              <a:solidFill>
                <a:srgbClr val="FFFFFF"/>
              </a:solidFill>
              <a:latin typeface="Arial" pitchFamily="34" charset="0"/>
              <a:ea typeface="Roboto Bold"/>
              <a:cs typeface="Arial" pitchFamily="34" charset="0"/>
              <a:sym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3906345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40134" y="1515726"/>
            <a:ext cx="759501" cy="75950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8495854" y="1515726"/>
            <a:ext cx="9104297" cy="1046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pt-BR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A logística é diferente de águas confinadas/piscinas.</a:t>
            </a:r>
            <a:endParaRPr lang="en-US" sz="3400" spc="122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5" name="AutoShape 15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16" name="AutoShape 16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17" name="Group 17"/>
          <p:cNvGrpSpPr/>
          <p:nvPr/>
        </p:nvGrpSpPr>
        <p:grpSpPr>
          <a:xfrm>
            <a:off x="-2897159" y="-1151324"/>
            <a:ext cx="10146705" cy="13793971"/>
            <a:chOff x="0" y="0"/>
            <a:chExt cx="841242" cy="114363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41242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24" name="TextBox 17">
            <a:extLst>
              <a:ext uri="{FF2B5EF4-FFF2-40B4-BE49-F238E27FC236}">
                <a16:creationId xmlns:a16="http://schemas.microsoft.com/office/drawing/2014/main" id="{95BAB888-F55A-F117-87F3-CE372BBE2926}"/>
              </a:ext>
            </a:extLst>
          </p:cNvPr>
          <p:cNvSpPr txBox="1"/>
          <p:nvPr/>
        </p:nvSpPr>
        <p:spPr>
          <a:xfrm>
            <a:off x="210589" y="3525858"/>
            <a:ext cx="6797356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/>
            <a:r>
              <a:rPr lang="en-US" sz="7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Apresentações</a:t>
            </a:r>
            <a:r>
              <a:rPr lang="en-US" sz="7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</a:t>
            </a:r>
            <a:r>
              <a:rPr lang="en-US" sz="7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na</a:t>
            </a:r>
            <a:r>
              <a:rPr lang="en-US" sz="7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</a:t>
            </a:r>
            <a:r>
              <a:rPr lang="en-US" sz="7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Água</a:t>
            </a:r>
            <a:endParaRPr lang="en-US" sz="70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D9ACCFA4-2F9C-4058-1C9D-51950274560B}"/>
              </a:ext>
            </a:extLst>
          </p:cNvPr>
          <p:cNvSpPr txBox="1"/>
          <p:nvPr/>
        </p:nvSpPr>
        <p:spPr>
          <a:xfrm>
            <a:off x="279662" y="5897420"/>
            <a:ext cx="6273538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Logística</a:t>
            </a: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de </a:t>
            </a: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Águas</a:t>
            </a: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Abertas</a:t>
            </a:r>
            <a:endParaRPr lang="en-US" sz="44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714E5DF6-8100-69D3-9917-F1863717E46D}"/>
              </a:ext>
            </a:extLst>
          </p:cNvPr>
          <p:cNvGrpSpPr/>
          <p:nvPr/>
        </p:nvGrpSpPr>
        <p:grpSpPr>
          <a:xfrm>
            <a:off x="7379057" y="2985397"/>
            <a:ext cx="759501" cy="759501"/>
            <a:chOff x="0" y="0"/>
            <a:chExt cx="812800" cy="812800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E38659D5-A124-1F4A-8356-AE18DD208DB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B5B8D25C-150F-4C45-E0EC-497C3ADF2F56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9" name="TextBox 11">
            <a:extLst>
              <a:ext uri="{FF2B5EF4-FFF2-40B4-BE49-F238E27FC236}">
                <a16:creationId xmlns:a16="http://schemas.microsoft.com/office/drawing/2014/main" id="{1E31A23F-DE8E-AC1B-064D-10A381FB1FEC}"/>
              </a:ext>
            </a:extLst>
          </p:cNvPr>
          <p:cNvSpPr txBox="1"/>
          <p:nvPr/>
        </p:nvSpPr>
        <p:spPr>
          <a:xfrm>
            <a:off x="8476381" y="3027919"/>
            <a:ext cx="9104297" cy="523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34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Pré-planejamento</a:t>
            </a:r>
            <a:r>
              <a:rPr lang="en-US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.</a:t>
            </a:r>
          </a:p>
        </p:txBody>
      </p:sp>
      <p:grpSp>
        <p:nvGrpSpPr>
          <p:cNvPr id="10" name="Group 2">
            <a:extLst>
              <a:ext uri="{FF2B5EF4-FFF2-40B4-BE49-F238E27FC236}">
                <a16:creationId xmlns:a16="http://schemas.microsoft.com/office/drawing/2014/main" id="{A9D9740B-E4DD-7AF1-69CB-BD56B96C7959}"/>
              </a:ext>
            </a:extLst>
          </p:cNvPr>
          <p:cNvGrpSpPr/>
          <p:nvPr/>
        </p:nvGrpSpPr>
        <p:grpSpPr>
          <a:xfrm>
            <a:off x="7379058" y="4330870"/>
            <a:ext cx="759501" cy="759501"/>
            <a:chOff x="0" y="0"/>
            <a:chExt cx="812800" cy="812800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A404217D-AAAA-3006-4AC3-CA8D7F35EE4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3" name="TextBox 4">
              <a:extLst>
                <a:ext uri="{FF2B5EF4-FFF2-40B4-BE49-F238E27FC236}">
                  <a16:creationId xmlns:a16="http://schemas.microsoft.com/office/drawing/2014/main" id="{A0043758-9DBD-DE67-C8BD-8A384411D93F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20" name="TextBox 11">
            <a:extLst>
              <a:ext uri="{FF2B5EF4-FFF2-40B4-BE49-F238E27FC236}">
                <a16:creationId xmlns:a16="http://schemas.microsoft.com/office/drawing/2014/main" id="{29B87EF8-B534-2549-F4D3-D7CC3098439B}"/>
              </a:ext>
            </a:extLst>
          </p:cNvPr>
          <p:cNvSpPr txBox="1"/>
          <p:nvPr/>
        </p:nvSpPr>
        <p:spPr>
          <a:xfrm>
            <a:off x="8495854" y="4362571"/>
            <a:ext cx="9104297" cy="523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en-US" sz="34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Equipamento</a:t>
            </a:r>
            <a:r>
              <a:rPr lang="en-US" sz="3400" spc="122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</p:txBody>
      </p:sp>
      <p:grpSp>
        <p:nvGrpSpPr>
          <p:cNvPr id="21" name="Group 2">
            <a:extLst>
              <a:ext uri="{FF2B5EF4-FFF2-40B4-BE49-F238E27FC236}">
                <a16:creationId xmlns:a16="http://schemas.microsoft.com/office/drawing/2014/main" id="{65D7D846-1AFF-2856-A302-A92DABF5015C}"/>
              </a:ext>
            </a:extLst>
          </p:cNvPr>
          <p:cNvGrpSpPr/>
          <p:nvPr/>
        </p:nvGrpSpPr>
        <p:grpSpPr>
          <a:xfrm>
            <a:off x="7379057" y="5671841"/>
            <a:ext cx="759501" cy="759501"/>
            <a:chOff x="0" y="0"/>
            <a:chExt cx="812800" cy="812800"/>
          </a:xfrm>
        </p:grpSpPr>
        <p:sp>
          <p:nvSpPr>
            <p:cNvPr id="22" name="Freeform 3">
              <a:extLst>
                <a:ext uri="{FF2B5EF4-FFF2-40B4-BE49-F238E27FC236}">
                  <a16:creationId xmlns:a16="http://schemas.microsoft.com/office/drawing/2014/main" id="{44A49E0A-5B45-41C3-DCCC-0166B18334F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3" name="TextBox 4">
              <a:extLst>
                <a:ext uri="{FF2B5EF4-FFF2-40B4-BE49-F238E27FC236}">
                  <a16:creationId xmlns:a16="http://schemas.microsoft.com/office/drawing/2014/main" id="{A35A61EA-C6F8-A092-92DD-1BB1CD812443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25" name="TextBox 11">
            <a:extLst>
              <a:ext uri="{FF2B5EF4-FFF2-40B4-BE49-F238E27FC236}">
                <a16:creationId xmlns:a16="http://schemas.microsoft.com/office/drawing/2014/main" id="{0BB05866-B0A3-7C72-3EF4-E820A307685C}"/>
              </a:ext>
            </a:extLst>
          </p:cNvPr>
          <p:cNvSpPr txBox="1"/>
          <p:nvPr/>
        </p:nvSpPr>
        <p:spPr>
          <a:xfrm>
            <a:off x="8495854" y="5726462"/>
            <a:ext cx="9104297" cy="523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34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Instalações</a:t>
            </a:r>
            <a:r>
              <a:rPr lang="en-US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.</a:t>
            </a:r>
          </a:p>
        </p:txBody>
      </p:sp>
      <p:grpSp>
        <p:nvGrpSpPr>
          <p:cNvPr id="26" name="Group 2">
            <a:extLst>
              <a:ext uri="{FF2B5EF4-FFF2-40B4-BE49-F238E27FC236}">
                <a16:creationId xmlns:a16="http://schemas.microsoft.com/office/drawing/2014/main" id="{1A63707E-427A-E03B-1DB2-628B79AF5725}"/>
              </a:ext>
            </a:extLst>
          </p:cNvPr>
          <p:cNvGrpSpPr/>
          <p:nvPr/>
        </p:nvGrpSpPr>
        <p:grpSpPr>
          <a:xfrm>
            <a:off x="7394696" y="6979519"/>
            <a:ext cx="759501" cy="759501"/>
            <a:chOff x="0" y="0"/>
            <a:chExt cx="812800" cy="812800"/>
          </a:xfrm>
        </p:grpSpPr>
        <p:sp>
          <p:nvSpPr>
            <p:cNvPr id="27" name="Freeform 3">
              <a:extLst>
                <a:ext uri="{FF2B5EF4-FFF2-40B4-BE49-F238E27FC236}">
                  <a16:creationId xmlns:a16="http://schemas.microsoft.com/office/drawing/2014/main" id="{B4F42EE9-63A8-3096-1D8E-C13887FAB2A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8" name="TextBox 4">
              <a:extLst>
                <a:ext uri="{FF2B5EF4-FFF2-40B4-BE49-F238E27FC236}">
                  <a16:creationId xmlns:a16="http://schemas.microsoft.com/office/drawing/2014/main" id="{8ED7678E-F272-EF2C-C66D-2D20ECA07322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grpSp>
        <p:nvGrpSpPr>
          <p:cNvPr id="29" name="Group 2">
            <a:extLst>
              <a:ext uri="{FF2B5EF4-FFF2-40B4-BE49-F238E27FC236}">
                <a16:creationId xmlns:a16="http://schemas.microsoft.com/office/drawing/2014/main" id="{BD89A86B-B06E-C629-C9EB-D3AB5A7DC360}"/>
              </a:ext>
            </a:extLst>
          </p:cNvPr>
          <p:cNvGrpSpPr/>
          <p:nvPr/>
        </p:nvGrpSpPr>
        <p:grpSpPr>
          <a:xfrm>
            <a:off x="7394696" y="8367345"/>
            <a:ext cx="759501" cy="759501"/>
            <a:chOff x="0" y="0"/>
            <a:chExt cx="812800" cy="812800"/>
          </a:xfrm>
        </p:grpSpPr>
        <p:sp>
          <p:nvSpPr>
            <p:cNvPr id="30" name="Freeform 3">
              <a:extLst>
                <a:ext uri="{FF2B5EF4-FFF2-40B4-BE49-F238E27FC236}">
                  <a16:creationId xmlns:a16="http://schemas.microsoft.com/office/drawing/2014/main" id="{317F2E78-F235-1298-0354-A216A757B03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31" name="TextBox 4">
              <a:extLst>
                <a:ext uri="{FF2B5EF4-FFF2-40B4-BE49-F238E27FC236}">
                  <a16:creationId xmlns:a16="http://schemas.microsoft.com/office/drawing/2014/main" id="{AA564C35-F8C9-9E1C-1E80-9262B60E4228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32" name="TextBox 11">
            <a:extLst>
              <a:ext uri="{FF2B5EF4-FFF2-40B4-BE49-F238E27FC236}">
                <a16:creationId xmlns:a16="http://schemas.microsoft.com/office/drawing/2014/main" id="{AE4604E3-F4F1-5ED4-5924-F09D882BBE17}"/>
              </a:ext>
            </a:extLst>
          </p:cNvPr>
          <p:cNvSpPr txBox="1"/>
          <p:nvPr/>
        </p:nvSpPr>
        <p:spPr>
          <a:xfrm>
            <a:off x="8495854" y="6979519"/>
            <a:ext cx="9104297" cy="523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en-US" sz="34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Oxigênio</a:t>
            </a:r>
            <a:r>
              <a:rPr lang="en-US" sz="3400" spc="122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06375A4D-509D-DDCE-4996-FB7E817ED4D3}"/>
              </a:ext>
            </a:extLst>
          </p:cNvPr>
          <p:cNvSpPr txBox="1"/>
          <p:nvPr/>
        </p:nvSpPr>
        <p:spPr>
          <a:xfrm>
            <a:off x="8495854" y="8423257"/>
            <a:ext cx="9104297" cy="523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en-US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First Aid</a:t>
            </a:r>
            <a:r>
              <a:rPr lang="en-US" sz="3400" spc="122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684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82534" y="2240769"/>
            <a:ext cx="759501" cy="75950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8577598" y="2241252"/>
            <a:ext cx="9104297" cy="34009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en-US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O local é </a:t>
            </a:r>
            <a:r>
              <a:rPr lang="en-US" sz="34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selecionado</a:t>
            </a:r>
            <a:r>
              <a:rPr lang="en-US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com base </a:t>
            </a:r>
            <a:r>
              <a:rPr lang="en-US" sz="34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nos</a:t>
            </a:r>
            <a:r>
              <a:rPr lang="en-US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r>
              <a:rPr lang="en-US" sz="34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padrões</a:t>
            </a:r>
            <a:r>
              <a:rPr lang="en-US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de </a:t>
            </a:r>
            <a:r>
              <a:rPr lang="en-US" sz="34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Mergulho</a:t>
            </a:r>
            <a:r>
              <a:rPr lang="en-US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r>
              <a:rPr lang="en-US" sz="34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em</a:t>
            </a:r>
            <a:r>
              <a:rPr lang="en-US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r>
              <a:rPr lang="en-US" sz="34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relação</a:t>
            </a:r>
            <a:r>
              <a:rPr lang="en-US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a:</a:t>
            </a:r>
          </a:p>
          <a:p>
            <a:pPr marL="914400" lvl="1" indent="-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4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Profundidade</a:t>
            </a:r>
            <a:endParaRPr lang="en-US" sz="3400" spc="122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  <a:p>
            <a:pPr marL="914400" lvl="1" indent="-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4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Movimento</a:t>
            </a:r>
            <a:r>
              <a:rPr lang="en-US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r>
              <a:rPr lang="en-US" sz="34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da</a:t>
            </a:r>
            <a:r>
              <a:rPr lang="en-US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r>
              <a:rPr lang="en-US" sz="34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Água</a:t>
            </a:r>
            <a:endParaRPr lang="en-US" sz="3400" spc="122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  <a:p>
            <a:pPr marL="914400" lvl="1" indent="-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4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Objetivos</a:t>
            </a:r>
            <a:r>
              <a:rPr lang="en-US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(</a:t>
            </a:r>
            <a:r>
              <a:rPr lang="en-US" sz="34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naufrágio</a:t>
            </a:r>
            <a:r>
              <a:rPr lang="en-US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, </a:t>
            </a:r>
            <a:r>
              <a:rPr lang="en-US" sz="34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deriva</a:t>
            </a:r>
            <a:r>
              <a:rPr lang="en-US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…)</a:t>
            </a:r>
          </a:p>
        </p:txBody>
      </p:sp>
      <p:sp>
        <p:nvSpPr>
          <p:cNvPr id="14" name="Freeform 14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5" name="AutoShape 15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16" name="AutoShape 16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17" name="Group 17"/>
          <p:cNvGrpSpPr/>
          <p:nvPr/>
        </p:nvGrpSpPr>
        <p:grpSpPr>
          <a:xfrm>
            <a:off x="-2897159" y="-1151324"/>
            <a:ext cx="10146705" cy="13793971"/>
            <a:chOff x="0" y="0"/>
            <a:chExt cx="841242" cy="114363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41242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24" name="TextBox 17">
            <a:extLst>
              <a:ext uri="{FF2B5EF4-FFF2-40B4-BE49-F238E27FC236}">
                <a16:creationId xmlns:a16="http://schemas.microsoft.com/office/drawing/2014/main" id="{95BAB888-F55A-F117-87F3-CE372BBE2926}"/>
              </a:ext>
            </a:extLst>
          </p:cNvPr>
          <p:cNvSpPr txBox="1"/>
          <p:nvPr/>
        </p:nvSpPr>
        <p:spPr>
          <a:xfrm>
            <a:off x="606104" y="3527021"/>
            <a:ext cx="6609069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sz="7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Apresentações</a:t>
            </a:r>
            <a:r>
              <a:rPr lang="en-US" sz="7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</a:t>
            </a:r>
            <a:r>
              <a:rPr lang="en-US" sz="7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na</a:t>
            </a:r>
            <a:r>
              <a:rPr lang="en-US" sz="7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</a:t>
            </a:r>
            <a:r>
              <a:rPr lang="en-US" sz="7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Água</a:t>
            </a:r>
            <a:endParaRPr lang="en-US" sz="70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D9ACCFA4-2F9C-4058-1C9D-51950274560B}"/>
              </a:ext>
            </a:extLst>
          </p:cNvPr>
          <p:cNvSpPr txBox="1"/>
          <p:nvPr/>
        </p:nvSpPr>
        <p:spPr>
          <a:xfrm>
            <a:off x="608478" y="5751987"/>
            <a:ext cx="6273538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pt-BR" sz="44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Seleção de Local de Mergulho em Águas Abertas</a:t>
            </a:r>
            <a:endParaRPr lang="en-US" sz="44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  <p:grpSp>
        <p:nvGrpSpPr>
          <p:cNvPr id="26" name="Group 2">
            <a:extLst>
              <a:ext uri="{FF2B5EF4-FFF2-40B4-BE49-F238E27FC236}">
                <a16:creationId xmlns:a16="http://schemas.microsoft.com/office/drawing/2014/main" id="{1A63707E-427A-E03B-1DB2-628B79AF5725}"/>
              </a:ext>
            </a:extLst>
          </p:cNvPr>
          <p:cNvGrpSpPr/>
          <p:nvPr/>
        </p:nvGrpSpPr>
        <p:grpSpPr>
          <a:xfrm>
            <a:off x="7528963" y="6346703"/>
            <a:ext cx="759501" cy="759501"/>
            <a:chOff x="0" y="0"/>
            <a:chExt cx="812800" cy="812800"/>
          </a:xfrm>
        </p:grpSpPr>
        <p:sp>
          <p:nvSpPr>
            <p:cNvPr id="27" name="Freeform 3">
              <a:extLst>
                <a:ext uri="{FF2B5EF4-FFF2-40B4-BE49-F238E27FC236}">
                  <a16:creationId xmlns:a16="http://schemas.microsoft.com/office/drawing/2014/main" id="{B4F42EE9-63A8-3096-1D8E-C13887FAB2A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8" name="TextBox 4">
              <a:extLst>
                <a:ext uri="{FF2B5EF4-FFF2-40B4-BE49-F238E27FC236}">
                  <a16:creationId xmlns:a16="http://schemas.microsoft.com/office/drawing/2014/main" id="{8ED7678E-F272-EF2C-C66D-2D20ECA07322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32" name="TextBox 11">
            <a:extLst>
              <a:ext uri="{FF2B5EF4-FFF2-40B4-BE49-F238E27FC236}">
                <a16:creationId xmlns:a16="http://schemas.microsoft.com/office/drawing/2014/main" id="{AE4604E3-F4F1-5ED4-5924-F09D882BBE17}"/>
              </a:ext>
            </a:extLst>
          </p:cNvPr>
          <p:cNvSpPr txBox="1"/>
          <p:nvPr/>
        </p:nvSpPr>
        <p:spPr>
          <a:xfrm>
            <a:off x="8577599" y="6402714"/>
            <a:ext cx="9710401" cy="523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pt-BR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Tenha vários locais disponíveis, se possível</a:t>
            </a:r>
            <a:r>
              <a:rPr lang="en-US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2528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0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13858434" y="8125505"/>
            <a:ext cx="5660722" cy="5660722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2" name="TextBox 2"/>
          <p:cNvSpPr txBox="1"/>
          <p:nvPr/>
        </p:nvSpPr>
        <p:spPr>
          <a:xfrm>
            <a:off x="8703127" y="3304314"/>
            <a:ext cx="9584873" cy="3376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000" dirty="0">
                <a:solidFill>
                  <a:srgbClr val="FFFFFF"/>
                </a:solidFill>
                <a:latin typeface="Arial" panose="020B0604020202020204" pitchFamily="34" charset="0"/>
                <a:ea typeface="Roboto Bold"/>
                <a:cs typeface="Arial" panose="020B0604020202020204" pitchFamily="34" charset="0"/>
                <a:sym typeface="Roboto Bold"/>
              </a:rPr>
              <a:t>As apresentações na água são semelhantes em águas confinadas e abertas, com exceção da demonstração obrigatória do Instrutor e da avaliação desta fase. No entanto, a adaptação da habilidade de um ambiente controlado para águas abertas deve ser abordada.</a:t>
            </a:r>
            <a:endParaRPr lang="en-US" sz="3000" dirty="0">
              <a:solidFill>
                <a:srgbClr val="FFFFFF"/>
              </a:solidFill>
              <a:latin typeface="Arial" panose="020B0604020202020204" pitchFamily="34" charset="0"/>
              <a:ea typeface="Roboto Bold"/>
              <a:cs typeface="Arial" panose="020B0604020202020204" pitchFamily="34" charset="0"/>
              <a:sym typeface="Roboto 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975598" y="8279205"/>
            <a:ext cx="5621334" cy="1243720"/>
          </a:xfrm>
          <a:custGeom>
            <a:avLst/>
            <a:gdLst/>
            <a:ahLst/>
            <a:cxnLst/>
            <a:rect l="l" t="t" r="r" b="b"/>
            <a:pathLst>
              <a:path w="5621334" h="1243720">
                <a:moveTo>
                  <a:pt x="0" y="0"/>
                </a:moveTo>
                <a:lnTo>
                  <a:pt x="5621334" y="0"/>
                </a:lnTo>
                <a:lnTo>
                  <a:pt x="5621334" y="1243721"/>
                </a:lnTo>
                <a:lnTo>
                  <a:pt x="0" y="12437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8000"/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823643" y="1385935"/>
            <a:ext cx="7515131" cy="7515131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655320" y="655320"/>
              <a:ext cx="5039360" cy="5039360"/>
            </a:xfrm>
            <a:custGeom>
              <a:avLst/>
              <a:gdLst/>
              <a:ahLst/>
              <a:cxnLst/>
              <a:rect l="l" t="t" r="r" b="b"/>
              <a:pathLst>
                <a:path w="5039360" h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>
              <a:blip r:embed="rId3"/>
              <a:stretch>
                <a:fillRect l="-16985" t="-8977" r="-15815" b="-12232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3069138" y="-3020699"/>
            <a:ext cx="5660722" cy="5660722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144000" y="2528958"/>
            <a:ext cx="542713" cy="542713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013288" y="2528958"/>
            <a:ext cx="542713" cy="542713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5D6B80A-B042-5CF0-9CD7-317EFCBD1D8F}"/>
              </a:ext>
            </a:extLst>
          </p:cNvPr>
          <p:cNvSpPr txBox="1"/>
          <p:nvPr/>
        </p:nvSpPr>
        <p:spPr>
          <a:xfrm>
            <a:off x="9056415" y="419864"/>
            <a:ext cx="8407942" cy="1496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2599"/>
              </a:lnSpc>
            </a:pPr>
            <a:r>
              <a:rPr lang="en-US" sz="6000" dirty="0" err="1">
                <a:solidFill>
                  <a:schemeClr val="bg1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Apresentações</a:t>
            </a:r>
            <a:r>
              <a:rPr lang="en-US" sz="6000" dirty="0">
                <a:solidFill>
                  <a:schemeClr val="bg1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na</a:t>
            </a:r>
            <a:r>
              <a:rPr lang="en-US" sz="6000" dirty="0">
                <a:solidFill>
                  <a:schemeClr val="bg1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Água</a:t>
            </a:r>
            <a:endParaRPr lang="en-US" sz="6000" dirty="0">
              <a:solidFill>
                <a:schemeClr val="bg1"/>
              </a:solidFill>
              <a:latin typeface="Arial" pitchFamily="34" charset="0"/>
              <a:ea typeface="Roboto Bold"/>
              <a:cs typeface="Arial" pitchFamily="34" charset="0"/>
              <a:sym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905102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85137" y="2596511"/>
            <a:ext cx="614520" cy="61452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310337" y="2569701"/>
            <a:ext cx="7732487" cy="526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 err="1">
                <a:solidFill>
                  <a:schemeClr val="bg1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Apresentação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avaliada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9285137" y="4100698"/>
            <a:ext cx="614520" cy="61452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285137" y="5472814"/>
            <a:ext cx="614520" cy="61452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3" name="AutoShape 23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4" name="AutoShape 24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25" name="Group 25"/>
          <p:cNvGrpSpPr/>
          <p:nvPr/>
        </p:nvGrpSpPr>
        <p:grpSpPr>
          <a:xfrm>
            <a:off x="-2034354" y="-2019300"/>
            <a:ext cx="10851198" cy="13793983"/>
            <a:chOff x="0" y="0"/>
            <a:chExt cx="899650" cy="114363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4" name="TextBox 17">
            <a:extLst>
              <a:ext uri="{FF2B5EF4-FFF2-40B4-BE49-F238E27FC236}">
                <a16:creationId xmlns:a16="http://schemas.microsoft.com/office/drawing/2014/main" id="{7D8F9ACF-13AB-3909-BB1E-D5490C7F4ED7}"/>
              </a:ext>
            </a:extLst>
          </p:cNvPr>
          <p:cNvSpPr txBox="1"/>
          <p:nvPr/>
        </p:nvSpPr>
        <p:spPr>
          <a:xfrm>
            <a:off x="1480764" y="2576159"/>
            <a:ext cx="6448790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/>
            <a:r>
              <a:rPr lang="en-US" sz="64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Apresentações</a:t>
            </a:r>
            <a:r>
              <a:rPr lang="en-US" sz="64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</a:t>
            </a:r>
            <a:r>
              <a:rPr lang="en-US" sz="64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na</a:t>
            </a:r>
            <a:r>
              <a:rPr lang="en-US" sz="64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</a:t>
            </a:r>
            <a:r>
              <a:rPr lang="en-US" sz="64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Água</a:t>
            </a:r>
            <a:endParaRPr lang="en-US" sz="64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  <p:sp>
        <p:nvSpPr>
          <p:cNvPr id="38" name="TextBox 6">
            <a:extLst>
              <a:ext uri="{FF2B5EF4-FFF2-40B4-BE49-F238E27FC236}">
                <a16:creationId xmlns:a16="http://schemas.microsoft.com/office/drawing/2014/main" id="{EF01D00D-13E4-265C-AF04-B0CCBD129745}"/>
              </a:ext>
            </a:extLst>
          </p:cNvPr>
          <p:cNvSpPr txBox="1"/>
          <p:nvPr/>
        </p:nvSpPr>
        <p:spPr>
          <a:xfrm>
            <a:off x="10310337" y="3999167"/>
            <a:ext cx="7732487" cy="526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480"/>
              </a:lnSpc>
            </a:pPr>
            <a:r>
              <a:rPr lang="en-US" sz="3200" spc="35" dirty="0">
                <a:solidFill>
                  <a:schemeClr val="bg1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Siga a Slate.</a:t>
            </a:r>
          </a:p>
        </p:txBody>
      </p:sp>
      <p:sp>
        <p:nvSpPr>
          <p:cNvPr id="42" name="TextBox 6">
            <a:extLst>
              <a:ext uri="{FF2B5EF4-FFF2-40B4-BE49-F238E27FC236}">
                <a16:creationId xmlns:a16="http://schemas.microsoft.com/office/drawing/2014/main" id="{AEDF9B4D-0DE5-C891-34E4-21AAED948725}"/>
              </a:ext>
            </a:extLst>
          </p:cNvPr>
          <p:cNvSpPr txBox="1"/>
          <p:nvPr/>
        </p:nvSpPr>
        <p:spPr>
          <a:xfrm>
            <a:off x="10317957" y="5428633"/>
            <a:ext cx="7122887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200" spc="35" dirty="0">
                <a:solidFill>
                  <a:schemeClr val="bg1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Integrar o Cronograma de Gerenciamento de Riscos do </a:t>
            </a:r>
            <a:r>
              <a:rPr lang="pt-BR" sz="3200" spc="35" dirty="0" err="1">
                <a:solidFill>
                  <a:schemeClr val="bg1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RMS</a:t>
            </a:r>
            <a:r>
              <a:rPr lang="pt-BR" sz="3200" spc="35" dirty="0"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  <a:endParaRPr lang="en-US" sz="3200" spc="35" dirty="0">
              <a:solidFill>
                <a:schemeClr val="bg1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C0A49A07-495B-DA05-52F3-535BF7A13E1E}"/>
              </a:ext>
            </a:extLst>
          </p:cNvPr>
          <p:cNvSpPr txBox="1"/>
          <p:nvPr/>
        </p:nvSpPr>
        <p:spPr>
          <a:xfrm>
            <a:off x="1480764" y="4789473"/>
            <a:ext cx="6273538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/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Briefing do Local do </a:t>
            </a: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Mergulho</a:t>
            </a:r>
            <a:endParaRPr lang="en-US" sz="44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</p:spTree>
    <p:extLst>
      <p:ext uri="{BB962C8B-B14F-4D97-AF65-F5344CB8AC3E}">
        <p14:creationId xmlns:p14="http://schemas.microsoft.com/office/powerpoint/2010/main" val="4099720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85137" y="2013790"/>
            <a:ext cx="614520" cy="61452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310337" y="2058316"/>
            <a:ext cx="7732487" cy="5361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Briefing</a:t>
            </a:r>
            <a:r>
              <a:rPr lang="en-US" sz="3200" dirty="0">
                <a:solidFill>
                  <a:schemeClr val="bg1"/>
                </a:solidFill>
                <a:latin typeface="Open Sans Bold" panose="020B0806030504020204" charset="0"/>
                <a:ea typeface="Roboto Bold"/>
                <a:cs typeface="Open Sans Bold" panose="020B0806030504020204" charset="0"/>
                <a:sym typeface="Roboto Bold"/>
              </a:rPr>
              <a:t>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9285137" y="3168212"/>
            <a:ext cx="614520" cy="61452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285137" y="4511858"/>
            <a:ext cx="614520" cy="61452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3" name="AutoShape 23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4" name="AutoShape 24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25" name="Group 25"/>
          <p:cNvGrpSpPr/>
          <p:nvPr/>
        </p:nvGrpSpPr>
        <p:grpSpPr>
          <a:xfrm>
            <a:off x="-2034354" y="-2019300"/>
            <a:ext cx="10851198" cy="13793983"/>
            <a:chOff x="0" y="0"/>
            <a:chExt cx="899650" cy="114363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4" name="TextBox 17">
            <a:extLst>
              <a:ext uri="{FF2B5EF4-FFF2-40B4-BE49-F238E27FC236}">
                <a16:creationId xmlns:a16="http://schemas.microsoft.com/office/drawing/2014/main" id="{7D8F9ACF-13AB-3909-BB1E-D5490C7F4ED7}"/>
              </a:ext>
            </a:extLst>
          </p:cNvPr>
          <p:cNvSpPr txBox="1"/>
          <p:nvPr/>
        </p:nvSpPr>
        <p:spPr>
          <a:xfrm>
            <a:off x="1598449" y="2561883"/>
            <a:ext cx="6176873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sz="64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Apresentações</a:t>
            </a:r>
            <a:r>
              <a:rPr lang="en-US" sz="64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</a:t>
            </a:r>
            <a:r>
              <a:rPr lang="en-US" sz="64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na</a:t>
            </a:r>
            <a:r>
              <a:rPr lang="en-US" sz="64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</a:t>
            </a:r>
            <a:r>
              <a:rPr lang="en-US" sz="64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Água</a:t>
            </a:r>
            <a:endParaRPr lang="en-US" sz="64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  <p:sp>
        <p:nvSpPr>
          <p:cNvPr id="38" name="TextBox 6">
            <a:extLst>
              <a:ext uri="{FF2B5EF4-FFF2-40B4-BE49-F238E27FC236}">
                <a16:creationId xmlns:a16="http://schemas.microsoft.com/office/drawing/2014/main" id="{EF01D00D-13E4-265C-AF04-B0CCBD129745}"/>
              </a:ext>
            </a:extLst>
          </p:cNvPr>
          <p:cNvSpPr txBox="1"/>
          <p:nvPr/>
        </p:nvSpPr>
        <p:spPr>
          <a:xfrm>
            <a:off x="10295097" y="3315763"/>
            <a:ext cx="7732487" cy="5361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480"/>
              </a:lnSpc>
            </a:pPr>
            <a:r>
              <a:rPr lang="en-US" sz="3200" spc="35" dirty="0" err="1">
                <a:solidFill>
                  <a:schemeClr val="bg1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Demonstração</a:t>
            </a:r>
            <a:r>
              <a:rPr lang="en-US" sz="3200" spc="35" dirty="0"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</p:txBody>
      </p:sp>
      <p:sp>
        <p:nvSpPr>
          <p:cNvPr id="42" name="TextBox 6">
            <a:extLst>
              <a:ext uri="{FF2B5EF4-FFF2-40B4-BE49-F238E27FC236}">
                <a16:creationId xmlns:a16="http://schemas.microsoft.com/office/drawing/2014/main" id="{AEDF9B4D-0DE5-C891-34E4-21AAED948725}"/>
              </a:ext>
            </a:extLst>
          </p:cNvPr>
          <p:cNvSpPr txBox="1"/>
          <p:nvPr/>
        </p:nvSpPr>
        <p:spPr>
          <a:xfrm>
            <a:off x="10295097" y="4511858"/>
            <a:ext cx="7122887" cy="5361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480"/>
              </a:lnSpc>
            </a:pPr>
            <a:r>
              <a:rPr lang="en-US" sz="3200" spc="35" dirty="0">
                <a:solidFill>
                  <a:schemeClr val="bg1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Debriefing</a:t>
            </a:r>
            <a:r>
              <a:rPr lang="en-US" sz="3200" spc="35" dirty="0"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C0A49A07-495B-DA05-52F3-535BF7A13E1E}"/>
              </a:ext>
            </a:extLst>
          </p:cNvPr>
          <p:cNvSpPr txBox="1"/>
          <p:nvPr/>
        </p:nvSpPr>
        <p:spPr>
          <a:xfrm>
            <a:off x="1598449" y="4774434"/>
            <a:ext cx="6273538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/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Preparação</a:t>
            </a: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do </a:t>
            </a: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Instrutor</a:t>
            </a:r>
            <a:endParaRPr lang="en-US" sz="44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  <p:grpSp>
        <p:nvGrpSpPr>
          <p:cNvPr id="7" name="Group 13">
            <a:extLst>
              <a:ext uri="{FF2B5EF4-FFF2-40B4-BE49-F238E27FC236}">
                <a16:creationId xmlns:a16="http://schemas.microsoft.com/office/drawing/2014/main" id="{390F3D7D-7861-8598-1B93-AC6B3419807A}"/>
              </a:ext>
            </a:extLst>
          </p:cNvPr>
          <p:cNvGrpSpPr/>
          <p:nvPr/>
        </p:nvGrpSpPr>
        <p:grpSpPr>
          <a:xfrm>
            <a:off x="9248710" y="5738048"/>
            <a:ext cx="614520" cy="614520"/>
            <a:chOff x="0" y="0"/>
            <a:chExt cx="812800" cy="812800"/>
          </a:xfrm>
        </p:grpSpPr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5BF0C196-2CB2-6730-72BB-F989CB696CC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2" name="TextBox 15">
              <a:extLst>
                <a:ext uri="{FF2B5EF4-FFF2-40B4-BE49-F238E27FC236}">
                  <a16:creationId xmlns:a16="http://schemas.microsoft.com/office/drawing/2014/main" id="{DC558C8E-662B-74A9-201B-21B69807C664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16" name="TextBox 6">
            <a:extLst>
              <a:ext uri="{FF2B5EF4-FFF2-40B4-BE49-F238E27FC236}">
                <a16:creationId xmlns:a16="http://schemas.microsoft.com/office/drawing/2014/main" id="{60583F12-6857-BE63-5132-16DB8D74440E}"/>
              </a:ext>
            </a:extLst>
          </p:cNvPr>
          <p:cNvSpPr txBox="1"/>
          <p:nvPr/>
        </p:nvSpPr>
        <p:spPr>
          <a:xfrm>
            <a:off x="10295096" y="5775940"/>
            <a:ext cx="7122887" cy="5361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480"/>
              </a:lnSpc>
            </a:pPr>
            <a:r>
              <a:rPr lang="en-US" sz="3200" spc="35" dirty="0" err="1">
                <a:solidFill>
                  <a:schemeClr val="bg1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Controle</a:t>
            </a:r>
            <a:r>
              <a:rPr lang="en-US" sz="3200" spc="35" dirty="0">
                <a:solidFill>
                  <a:schemeClr val="bg1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e </a:t>
            </a:r>
            <a:r>
              <a:rPr lang="en-US" sz="3200" spc="35" dirty="0" err="1">
                <a:solidFill>
                  <a:schemeClr val="bg1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Organização</a:t>
            </a:r>
            <a:r>
              <a:rPr lang="en-US" sz="3200" spc="35" dirty="0"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</p:txBody>
      </p:sp>
      <p:grpSp>
        <p:nvGrpSpPr>
          <p:cNvPr id="17" name="Group 13">
            <a:extLst>
              <a:ext uri="{FF2B5EF4-FFF2-40B4-BE49-F238E27FC236}">
                <a16:creationId xmlns:a16="http://schemas.microsoft.com/office/drawing/2014/main" id="{93F23A91-DEB5-9533-7903-6330DC5715A7}"/>
              </a:ext>
            </a:extLst>
          </p:cNvPr>
          <p:cNvGrpSpPr/>
          <p:nvPr/>
        </p:nvGrpSpPr>
        <p:grpSpPr>
          <a:xfrm>
            <a:off x="9285137" y="7037037"/>
            <a:ext cx="614520" cy="614520"/>
            <a:chOff x="0" y="0"/>
            <a:chExt cx="812800" cy="812800"/>
          </a:xfrm>
        </p:grpSpPr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791F262B-52B6-BDA1-0781-A7ACC0A1325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9" name="TextBox 15">
              <a:extLst>
                <a:ext uri="{FF2B5EF4-FFF2-40B4-BE49-F238E27FC236}">
                  <a16:creationId xmlns:a16="http://schemas.microsoft.com/office/drawing/2014/main" id="{D2E91C66-672B-E1A6-C162-0A59FE2A98F0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20" name="TextBox 6">
            <a:extLst>
              <a:ext uri="{FF2B5EF4-FFF2-40B4-BE49-F238E27FC236}">
                <a16:creationId xmlns:a16="http://schemas.microsoft.com/office/drawing/2014/main" id="{C3EFFEFA-04E1-DE1A-B851-2C3F264BC2BD}"/>
              </a:ext>
            </a:extLst>
          </p:cNvPr>
          <p:cNvSpPr txBox="1"/>
          <p:nvPr/>
        </p:nvSpPr>
        <p:spPr>
          <a:xfrm>
            <a:off x="10295095" y="7074928"/>
            <a:ext cx="7122887" cy="5361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en-US" sz="3200" spc="35" dirty="0" err="1">
                <a:solidFill>
                  <a:schemeClr val="bg1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Resolução</a:t>
            </a:r>
            <a:r>
              <a:rPr lang="en-US" sz="3200" spc="35" dirty="0">
                <a:solidFill>
                  <a:schemeClr val="bg1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de </a:t>
            </a:r>
            <a:r>
              <a:rPr lang="en-US" sz="3200" spc="35" dirty="0" err="1">
                <a:solidFill>
                  <a:schemeClr val="bg1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Problemas</a:t>
            </a:r>
            <a:r>
              <a:rPr lang="en-US" sz="3200" spc="35" dirty="0"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2268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40134" y="1515726"/>
            <a:ext cx="759501" cy="75950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8495854" y="1515726"/>
            <a:ext cx="9104297" cy="523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3400" b="1" spc="122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O </a:t>
            </a:r>
            <a:r>
              <a:rPr lang="en-US" sz="34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quê</a:t>
            </a:r>
            <a:r>
              <a:rPr lang="en-US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– </a:t>
            </a:r>
            <a:r>
              <a:rPr lang="en-US" sz="34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Objetivo</a:t>
            </a:r>
            <a:r>
              <a:rPr lang="en-US" sz="3400" b="1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.</a:t>
            </a:r>
          </a:p>
        </p:txBody>
      </p:sp>
      <p:sp>
        <p:nvSpPr>
          <p:cNvPr id="14" name="Freeform 14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5" name="AutoShape 15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16" name="AutoShape 16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17" name="Group 17"/>
          <p:cNvGrpSpPr/>
          <p:nvPr/>
        </p:nvGrpSpPr>
        <p:grpSpPr>
          <a:xfrm>
            <a:off x="-2897159" y="-1151324"/>
            <a:ext cx="10146705" cy="13793971"/>
            <a:chOff x="0" y="0"/>
            <a:chExt cx="841242" cy="114363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41242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24" name="TextBox 17">
            <a:extLst>
              <a:ext uri="{FF2B5EF4-FFF2-40B4-BE49-F238E27FC236}">
                <a16:creationId xmlns:a16="http://schemas.microsoft.com/office/drawing/2014/main" id="{95BAB888-F55A-F117-87F3-CE372BBE2926}"/>
              </a:ext>
            </a:extLst>
          </p:cNvPr>
          <p:cNvSpPr txBox="1"/>
          <p:nvPr/>
        </p:nvSpPr>
        <p:spPr>
          <a:xfrm>
            <a:off x="295788" y="3529670"/>
            <a:ext cx="6797356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sz="72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Apresentações</a:t>
            </a: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</a:t>
            </a:r>
            <a:r>
              <a:rPr lang="en-US" sz="72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na</a:t>
            </a: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</a:t>
            </a:r>
            <a:r>
              <a:rPr lang="en-US" sz="72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Água</a:t>
            </a:r>
            <a:endParaRPr lang="en-US" sz="72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D9ACCFA4-2F9C-4058-1C9D-51950274560B}"/>
              </a:ext>
            </a:extLst>
          </p:cNvPr>
          <p:cNvSpPr txBox="1"/>
          <p:nvPr/>
        </p:nvSpPr>
        <p:spPr>
          <a:xfrm>
            <a:off x="727960" y="5913103"/>
            <a:ext cx="6273538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/>
            <a:r>
              <a:rPr lang="en-US" sz="44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 Bold"/>
              </a:rPr>
              <a:t>Briefing</a:t>
            </a: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714E5DF6-8100-69D3-9917-F1863717E46D}"/>
              </a:ext>
            </a:extLst>
          </p:cNvPr>
          <p:cNvGrpSpPr/>
          <p:nvPr/>
        </p:nvGrpSpPr>
        <p:grpSpPr>
          <a:xfrm>
            <a:off x="7379057" y="2985397"/>
            <a:ext cx="759501" cy="759501"/>
            <a:chOff x="0" y="0"/>
            <a:chExt cx="812800" cy="812800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E38659D5-A124-1F4A-8356-AE18DD208DB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B5B8D25C-150F-4C45-E0EC-497C3ADF2F56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9" name="TextBox 11">
            <a:extLst>
              <a:ext uri="{FF2B5EF4-FFF2-40B4-BE49-F238E27FC236}">
                <a16:creationId xmlns:a16="http://schemas.microsoft.com/office/drawing/2014/main" id="{1E31A23F-DE8E-AC1B-064D-10A381FB1FEC}"/>
              </a:ext>
            </a:extLst>
          </p:cNvPr>
          <p:cNvSpPr txBox="1"/>
          <p:nvPr/>
        </p:nvSpPr>
        <p:spPr>
          <a:xfrm>
            <a:off x="8476381" y="3027919"/>
            <a:ext cx="9104297" cy="523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34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Por</a:t>
            </a:r>
            <a:r>
              <a:rPr lang="en-US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r>
              <a:rPr lang="en-US" sz="34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que</a:t>
            </a:r>
            <a:r>
              <a:rPr lang="en-US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– Valor</a:t>
            </a:r>
            <a:r>
              <a:rPr lang="en-US" sz="3400" spc="122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</p:txBody>
      </p:sp>
      <p:grpSp>
        <p:nvGrpSpPr>
          <p:cNvPr id="10" name="Group 2">
            <a:extLst>
              <a:ext uri="{FF2B5EF4-FFF2-40B4-BE49-F238E27FC236}">
                <a16:creationId xmlns:a16="http://schemas.microsoft.com/office/drawing/2014/main" id="{A9D9740B-E4DD-7AF1-69CB-BD56B96C7959}"/>
              </a:ext>
            </a:extLst>
          </p:cNvPr>
          <p:cNvGrpSpPr/>
          <p:nvPr/>
        </p:nvGrpSpPr>
        <p:grpSpPr>
          <a:xfrm>
            <a:off x="7379058" y="4330870"/>
            <a:ext cx="759501" cy="759501"/>
            <a:chOff x="0" y="0"/>
            <a:chExt cx="812800" cy="812800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A404217D-AAAA-3006-4AC3-CA8D7F35EE4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3" name="TextBox 4">
              <a:extLst>
                <a:ext uri="{FF2B5EF4-FFF2-40B4-BE49-F238E27FC236}">
                  <a16:creationId xmlns:a16="http://schemas.microsoft.com/office/drawing/2014/main" id="{A0043758-9DBD-DE67-C8BD-8A384411D93F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20" name="TextBox 11">
            <a:extLst>
              <a:ext uri="{FF2B5EF4-FFF2-40B4-BE49-F238E27FC236}">
                <a16:creationId xmlns:a16="http://schemas.microsoft.com/office/drawing/2014/main" id="{29B87EF8-B534-2549-F4D3-D7CC3098439B}"/>
              </a:ext>
            </a:extLst>
          </p:cNvPr>
          <p:cNvSpPr txBox="1"/>
          <p:nvPr/>
        </p:nvSpPr>
        <p:spPr>
          <a:xfrm>
            <a:off x="8495854" y="4362571"/>
            <a:ext cx="9104297" cy="1046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pt-BR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Como - Instruções verbais sobre como executar a habilidade.</a:t>
            </a:r>
            <a:endParaRPr lang="en-US" sz="3400" spc="122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grpSp>
        <p:nvGrpSpPr>
          <p:cNvPr id="21" name="Group 2">
            <a:extLst>
              <a:ext uri="{FF2B5EF4-FFF2-40B4-BE49-F238E27FC236}">
                <a16:creationId xmlns:a16="http://schemas.microsoft.com/office/drawing/2014/main" id="{65D7D846-1AFF-2856-A302-A92DABF5015C}"/>
              </a:ext>
            </a:extLst>
          </p:cNvPr>
          <p:cNvGrpSpPr/>
          <p:nvPr/>
        </p:nvGrpSpPr>
        <p:grpSpPr>
          <a:xfrm>
            <a:off x="7379057" y="5671841"/>
            <a:ext cx="759501" cy="759501"/>
            <a:chOff x="0" y="0"/>
            <a:chExt cx="812800" cy="812800"/>
          </a:xfrm>
        </p:grpSpPr>
        <p:sp>
          <p:nvSpPr>
            <p:cNvPr id="22" name="Freeform 3">
              <a:extLst>
                <a:ext uri="{FF2B5EF4-FFF2-40B4-BE49-F238E27FC236}">
                  <a16:creationId xmlns:a16="http://schemas.microsoft.com/office/drawing/2014/main" id="{44A49E0A-5B45-41C3-DCCC-0166B18334F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3" name="TextBox 4">
              <a:extLst>
                <a:ext uri="{FF2B5EF4-FFF2-40B4-BE49-F238E27FC236}">
                  <a16:creationId xmlns:a16="http://schemas.microsoft.com/office/drawing/2014/main" id="{A35A61EA-C6F8-A092-92DD-1BB1CD812443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25" name="TextBox 11">
            <a:extLst>
              <a:ext uri="{FF2B5EF4-FFF2-40B4-BE49-F238E27FC236}">
                <a16:creationId xmlns:a16="http://schemas.microsoft.com/office/drawing/2014/main" id="{0BB05866-B0A3-7C72-3EF4-E820A307685C}"/>
              </a:ext>
            </a:extLst>
          </p:cNvPr>
          <p:cNvSpPr txBox="1"/>
          <p:nvPr/>
        </p:nvSpPr>
        <p:spPr>
          <a:xfrm>
            <a:off x="8495854" y="5839442"/>
            <a:ext cx="9104297" cy="523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34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Aspectos-chave</a:t>
            </a:r>
            <a:r>
              <a:rPr lang="en-US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de </a:t>
            </a:r>
            <a:r>
              <a:rPr lang="en-US" sz="34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segurança</a:t>
            </a:r>
            <a:r>
              <a:rPr lang="en-US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.</a:t>
            </a:r>
          </a:p>
        </p:txBody>
      </p:sp>
      <p:grpSp>
        <p:nvGrpSpPr>
          <p:cNvPr id="26" name="Group 2">
            <a:extLst>
              <a:ext uri="{FF2B5EF4-FFF2-40B4-BE49-F238E27FC236}">
                <a16:creationId xmlns:a16="http://schemas.microsoft.com/office/drawing/2014/main" id="{1A63707E-427A-E03B-1DB2-628B79AF5725}"/>
              </a:ext>
            </a:extLst>
          </p:cNvPr>
          <p:cNvGrpSpPr/>
          <p:nvPr/>
        </p:nvGrpSpPr>
        <p:grpSpPr>
          <a:xfrm>
            <a:off x="7394696" y="6979519"/>
            <a:ext cx="759501" cy="759501"/>
            <a:chOff x="0" y="0"/>
            <a:chExt cx="812800" cy="812800"/>
          </a:xfrm>
        </p:grpSpPr>
        <p:sp>
          <p:nvSpPr>
            <p:cNvPr id="27" name="Freeform 3">
              <a:extLst>
                <a:ext uri="{FF2B5EF4-FFF2-40B4-BE49-F238E27FC236}">
                  <a16:creationId xmlns:a16="http://schemas.microsoft.com/office/drawing/2014/main" id="{B4F42EE9-63A8-3096-1D8E-C13887FAB2A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8" name="TextBox 4">
              <a:extLst>
                <a:ext uri="{FF2B5EF4-FFF2-40B4-BE49-F238E27FC236}">
                  <a16:creationId xmlns:a16="http://schemas.microsoft.com/office/drawing/2014/main" id="{8ED7678E-F272-EF2C-C66D-2D20ECA07322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32" name="TextBox 11">
            <a:extLst>
              <a:ext uri="{FF2B5EF4-FFF2-40B4-BE49-F238E27FC236}">
                <a16:creationId xmlns:a16="http://schemas.microsoft.com/office/drawing/2014/main" id="{AE4604E3-F4F1-5ED4-5924-F09D882BBE17}"/>
              </a:ext>
            </a:extLst>
          </p:cNvPr>
          <p:cNvSpPr txBox="1"/>
          <p:nvPr/>
        </p:nvSpPr>
        <p:spPr>
          <a:xfrm>
            <a:off x="8495854" y="7168452"/>
            <a:ext cx="9104297" cy="523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pt-BR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Onde - Posição e fluxo da habilidade</a:t>
            </a:r>
            <a:r>
              <a:rPr lang="pt-BR" sz="3400" spc="122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  <a:endParaRPr lang="en-US" sz="3400" spc="122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536426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20"/>
          <p:cNvSpPr/>
          <p:nvPr/>
        </p:nvSpPr>
        <p:spPr>
          <a:xfrm flipV="1">
            <a:off x="0" y="2457868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1" name="Freeform 21"/>
          <p:cNvSpPr/>
          <p:nvPr/>
        </p:nvSpPr>
        <p:spPr>
          <a:xfrm>
            <a:off x="14237685" y="8586750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5" y="0"/>
                </a:lnTo>
                <a:lnTo>
                  <a:pt x="4050315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2" name="TextBox 22"/>
          <p:cNvSpPr txBox="1"/>
          <p:nvPr/>
        </p:nvSpPr>
        <p:spPr>
          <a:xfrm>
            <a:off x="791032" y="632745"/>
            <a:ext cx="16705935" cy="1331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300"/>
              </a:lnSpc>
            </a:pPr>
            <a:r>
              <a:rPr lang="en-US" sz="10300" b="1" spc="463" dirty="0" err="1">
                <a:solidFill>
                  <a:srgbClr val="F1612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Apresentações</a:t>
            </a:r>
            <a:r>
              <a:rPr lang="en-US" sz="10300" b="1" spc="463" dirty="0">
                <a:solidFill>
                  <a:srgbClr val="F1612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</a:t>
            </a:r>
            <a:r>
              <a:rPr lang="en-US" sz="10300" b="1" spc="463" dirty="0" err="1">
                <a:solidFill>
                  <a:srgbClr val="F1612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na</a:t>
            </a:r>
            <a:r>
              <a:rPr lang="en-US" sz="10300" b="1" spc="463" dirty="0">
                <a:solidFill>
                  <a:srgbClr val="F1612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</a:t>
            </a:r>
            <a:r>
              <a:rPr lang="en-US" sz="10300" b="1" spc="463" dirty="0" err="1">
                <a:solidFill>
                  <a:srgbClr val="F1612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Água</a:t>
            </a:r>
            <a:endParaRPr lang="en-US" sz="10300" b="1" spc="463" dirty="0">
              <a:solidFill>
                <a:srgbClr val="F16122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066800" y="2831895"/>
            <a:ext cx="12433776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599"/>
              </a:lnSpc>
              <a:spcBef>
                <a:spcPct val="0"/>
              </a:spcBef>
            </a:pPr>
            <a:r>
              <a:rPr lang="pt-BR" sz="4400" b="1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Onde - Posição e Fluxo da Habilidade</a:t>
            </a:r>
            <a:r>
              <a:rPr lang="pt-BR" sz="4400" b="1" spc="137" dirty="0">
                <a:solidFill>
                  <a:srgbClr val="FFFFF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Cerebri Bold"/>
              </a:rPr>
              <a:t>.</a:t>
            </a:r>
            <a:endParaRPr lang="en-US" sz="4400" b="1" spc="137" dirty="0">
              <a:solidFill>
                <a:srgbClr val="FFFFFF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  <a:sym typeface="Cerebri Bold"/>
            </a:endParaRPr>
          </a:p>
        </p:txBody>
      </p:sp>
      <p:sp>
        <p:nvSpPr>
          <p:cNvPr id="29" name="AutoShape 29"/>
          <p:cNvSpPr/>
          <p:nvPr/>
        </p:nvSpPr>
        <p:spPr>
          <a:xfrm flipV="1">
            <a:off x="2548144" y="2276047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30" name="AutoShape 30"/>
          <p:cNvSpPr/>
          <p:nvPr/>
        </p:nvSpPr>
        <p:spPr>
          <a:xfrm flipV="1">
            <a:off x="-1810702" y="9596781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31" name="AutoShape 31"/>
          <p:cNvSpPr/>
          <p:nvPr/>
        </p:nvSpPr>
        <p:spPr>
          <a:xfrm flipV="1">
            <a:off x="-3487421" y="9789994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735B82C-B0B4-18DB-1C9D-12255F594BE2}"/>
              </a:ext>
            </a:extLst>
          </p:cNvPr>
          <p:cNvGraphicFramePr>
            <a:graphicFrameLocks noGrp="1"/>
          </p:cNvGraphicFramePr>
          <p:nvPr/>
        </p:nvGraphicFramePr>
        <p:xfrm>
          <a:off x="1066800" y="3571475"/>
          <a:ext cx="15773400" cy="497752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9470288">
                  <a:extLst>
                    <a:ext uri="{9D8B030D-6E8A-4147-A177-3AD203B41FA5}">
                      <a16:colId xmlns:a16="http://schemas.microsoft.com/office/drawing/2014/main" val="3159947777"/>
                    </a:ext>
                  </a:extLst>
                </a:gridCol>
                <a:gridCol w="2179004">
                  <a:extLst>
                    <a:ext uri="{9D8B030D-6E8A-4147-A177-3AD203B41FA5}">
                      <a16:colId xmlns:a16="http://schemas.microsoft.com/office/drawing/2014/main" val="1293705017"/>
                    </a:ext>
                  </a:extLst>
                </a:gridCol>
                <a:gridCol w="2500376">
                  <a:extLst>
                    <a:ext uri="{9D8B030D-6E8A-4147-A177-3AD203B41FA5}">
                      <a16:colId xmlns:a16="http://schemas.microsoft.com/office/drawing/2014/main" val="1258526208"/>
                    </a:ext>
                  </a:extLst>
                </a:gridCol>
                <a:gridCol w="1623732">
                  <a:extLst>
                    <a:ext uri="{9D8B030D-6E8A-4147-A177-3AD203B41FA5}">
                      <a16:colId xmlns:a16="http://schemas.microsoft.com/office/drawing/2014/main" val="2468019173"/>
                    </a:ext>
                  </a:extLst>
                </a:gridCol>
              </a:tblGrid>
              <a:tr h="626800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>
                          <a:latin typeface="Arial" pitchFamily="34" charset="0"/>
                          <a:cs typeface="Arial" pitchFamily="34" charset="0"/>
                        </a:rPr>
                        <a:t>Posição e fluxo durante cada segmento</a:t>
                      </a:r>
                      <a:endParaRPr lang="en-CA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800" dirty="0" err="1">
                          <a:latin typeface="Arial" pitchFamily="34" charset="0"/>
                          <a:cs typeface="Arial" pitchFamily="34" charset="0"/>
                        </a:rPr>
                        <a:t>Instrutor</a:t>
                      </a:r>
                      <a:endParaRPr lang="en-CA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800" dirty="0" err="1">
                          <a:latin typeface="Arial" pitchFamily="34" charset="0"/>
                          <a:cs typeface="Arial" pitchFamily="34" charset="0"/>
                        </a:rPr>
                        <a:t>DiveMaster</a:t>
                      </a:r>
                      <a:r>
                        <a:rPr lang="en-ZA" sz="28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CA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800" dirty="0" err="1">
                          <a:latin typeface="Arial" pitchFamily="34" charset="0"/>
                          <a:cs typeface="Arial" pitchFamily="34" charset="0"/>
                        </a:rPr>
                        <a:t>Aluno</a:t>
                      </a:r>
                      <a:endParaRPr lang="en-CA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284551"/>
                  </a:ext>
                </a:extLst>
              </a:tr>
              <a:tr h="14502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Fase de posicionamento (profundo, raso, superfície, pairando, contra a parede...).</a:t>
                      </a:r>
                      <a:endParaRPr lang="en-CA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874303"/>
                  </a:ext>
                </a:extLst>
              </a:tr>
              <a:tr h="14502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Fase de demonstração (o que o Instrutor, o DM e os alunos farão ou não durante a demonstração).</a:t>
                      </a:r>
                      <a:endParaRPr lang="en-CA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438169"/>
                  </a:ext>
                </a:extLst>
              </a:tr>
              <a:tr h="14502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Fase de prática (o que o Instrutor, o DM e os alunos farão ou não enquanto praticam a habilidade).</a:t>
                      </a:r>
                      <a:endParaRPr lang="en-CA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961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5071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42932" y="2357480"/>
            <a:ext cx="759501" cy="75950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8496496" y="2474824"/>
            <a:ext cx="9791504" cy="1046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3400" b="1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r>
              <a:rPr lang="pt-BR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Requisito de desempenho de habilidade atendido.</a:t>
            </a:r>
            <a:endParaRPr lang="en-US" sz="3400" spc="122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5" name="AutoShape 15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16" name="AutoShape 16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17" name="Group 17"/>
          <p:cNvGrpSpPr/>
          <p:nvPr/>
        </p:nvGrpSpPr>
        <p:grpSpPr>
          <a:xfrm>
            <a:off x="-2897159" y="-1151324"/>
            <a:ext cx="10146705" cy="13793971"/>
            <a:chOff x="0" y="0"/>
            <a:chExt cx="841242" cy="114363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41242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24" name="TextBox 17">
            <a:extLst>
              <a:ext uri="{FF2B5EF4-FFF2-40B4-BE49-F238E27FC236}">
                <a16:creationId xmlns:a16="http://schemas.microsoft.com/office/drawing/2014/main" id="{95BAB888-F55A-F117-87F3-CE372BBE2926}"/>
              </a:ext>
            </a:extLst>
          </p:cNvPr>
          <p:cNvSpPr txBox="1"/>
          <p:nvPr/>
        </p:nvSpPr>
        <p:spPr>
          <a:xfrm>
            <a:off x="493840" y="3555939"/>
            <a:ext cx="6342611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sz="66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Apresentações</a:t>
            </a:r>
            <a:r>
              <a:rPr lang="en-US" sz="66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</a:t>
            </a:r>
            <a:r>
              <a:rPr lang="en-US" sz="66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na</a:t>
            </a:r>
            <a:r>
              <a:rPr lang="en-US" sz="66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</a:t>
            </a:r>
            <a:r>
              <a:rPr lang="en-US" sz="66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Água</a:t>
            </a:r>
            <a:endParaRPr lang="en-US" sz="66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D9ACCFA4-2F9C-4058-1C9D-51950274560B}"/>
              </a:ext>
            </a:extLst>
          </p:cNvPr>
          <p:cNvSpPr txBox="1"/>
          <p:nvPr/>
        </p:nvSpPr>
        <p:spPr>
          <a:xfrm>
            <a:off x="489373" y="5885689"/>
            <a:ext cx="6273538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Demonstração</a:t>
            </a: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– * </a:t>
            </a: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Somente</a:t>
            </a: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Águas</a:t>
            </a: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Confinadas</a:t>
            </a:r>
            <a:endParaRPr lang="en-US" sz="44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714E5DF6-8100-69D3-9917-F1863717E46D}"/>
              </a:ext>
            </a:extLst>
          </p:cNvPr>
          <p:cNvGrpSpPr/>
          <p:nvPr/>
        </p:nvGrpSpPr>
        <p:grpSpPr>
          <a:xfrm>
            <a:off x="7601384" y="4103952"/>
            <a:ext cx="759501" cy="759501"/>
            <a:chOff x="0" y="0"/>
            <a:chExt cx="812800" cy="812800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E38659D5-A124-1F4A-8356-AE18DD208DB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B5B8D25C-150F-4C45-E0EC-497C3ADF2F56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9" name="TextBox 11">
            <a:extLst>
              <a:ext uri="{FF2B5EF4-FFF2-40B4-BE49-F238E27FC236}">
                <a16:creationId xmlns:a16="http://schemas.microsoft.com/office/drawing/2014/main" id="{1E31A23F-DE8E-AC1B-064D-10A381FB1FEC}"/>
              </a:ext>
            </a:extLst>
          </p:cNvPr>
          <p:cNvSpPr txBox="1"/>
          <p:nvPr/>
        </p:nvSpPr>
        <p:spPr>
          <a:xfrm>
            <a:off x="8689863" y="4123372"/>
            <a:ext cx="9104297" cy="523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34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Demonstrou</a:t>
            </a:r>
            <a:r>
              <a:rPr lang="en-US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r>
              <a:rPr lang="en-US" sz="34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subetapas</a:t>
            </a:r>
            <a:r>
              <a:rPr lang="en-US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r>
              <a:rPr lang="en-US" sz="34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da</a:t>
            </a:r>
            <a:r>
              <a:rPr lang="en-US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r>
              <a:rPr lang="en-US" sz="34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habilidade</a:t>
            </a:r>
            <a:r>
              <a:rPr lang="en-US" sz="3400" spc="122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</p:txBody>
      </p:sp>
      <p:grpSp>
        <p:nvGrpSpPr>
          <p:cNvPr id="10" name="Group 2">
            <a:extLst>
              <a:ext uri="{FF2B5EF4-FFF2-40B4-BE49-F238E27FC236}">
                <a16:creationId xmlns:a16="http://schemas.microsoft.com/office/drawing/2014/main" id="{A9D9740B-E4DD-7AF1-69CB-BD56B96C7959}"/>
              </a:ext>
            </a:extLst>
          </p:cNvPr>
          <p:cNvGrpSpPr/>
          <p:nvPr/>
        </p:nvGrpSpPr>
        <p:grpSpPr>
          <a:xfrm>
            <a:off x="7601384" y="5803297"/>
            <a:ext cx="759501" cy="759501"/>
            <a:chOff x="0" y="0"/>
            <a:chExt cx="812800" cy="812800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A404217D-AAAA-3006-4AC3-CA8D7F35EE4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3" name="TextBox 4">
              <a:extLst>
                <a:ext uri="{FF2B5EF4-FFF2-40B4-BE49-F238E27FC236}">
                  <a16:creationId xmlns:a16="http://schemas.microsoft.com/office/drawing/2014/main" id="{A0043758-9DBD-DE67-C8BD-8A384411D93F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20" name="TextBox 11">
            <a:extLst>
              <a:ext uri="{FF2B5EF4-FFF2-40B4-BE49-F238E27FC236}">
                <a16:creationId xmlns:a16="http://schemas.microsoft.com/office/drawing/2014/main" id="{29B87EF8-B534-2549-F4D3-D7CC3098439B}"/>
              </a:ext>
            </a:extLst>
          </p:cNvPr>
          <p:cNvSpPr txBox="1"/>
          <p:nvPr/>
        </p:nvSpPr>
        <p:spPr>
          <a:xfrm>
            <a:off x="8712723" y="5940974"/>
            <a:ext cx="9104297" cy="1046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pt-BR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A demonstração foi visível para todos os alunos</a:t>
            </a:r>
            <a:r>
              <a:rPr lang="en-US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.</a:t>
            </a: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AE4604E3-F4F1-5ED4-5924-F09D882BBE17}"/>
              </a:ext>
            </a:extLst>
          </p:cNvPr>
          <p:cNvSpPr txBox="1"/>
          <p:nvPr/>
        </p:nvSpPr>
        <p:spPr>
          <a:xfrm>
            <a:off x="7249546" y="7857180"/>
            <a:ext cx="10809854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1">
              <a:spcBef>
                <a:spcPct val="0"/>
              </a:spcBef>
            </a:pPr>
            <a:r>
              <a:rPr lang="pt-BR" sz="28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* Avaliado somente em águas confinadas, mas demonstrações podem ocorrer em águas abertas na vida real, treinamento especializado ou </a:t>
            </a:r>
            <a:r>
              <a:rPr lang="pt-BR" sz="28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freediving</a:t>
            </a:r>
            <a:r>
              <a:rPr lang="pt-BR" sz="28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, por exemplo</a:t>
            </a:r>
            <a:endParaRPr lang="en-US" sz="2800" spc="122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1169503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5988469" y="3455208"/>
            <a:ext cx="588716" cy="58871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EA2DD"/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en-ZA"/>
          </a:p>
        </p:txBody>
      </p:sp>
      <p:sp>
        <p:nvSpPr>
          <p:cNvPr id="9" name="Freeform 9"/>
          <p:cNvSpPr/>
          <p:nvPr/>
        </p:nvSpPr>
        <p:spPr>
          <a:xfrm>
            <a:off x="6010240" y="4654833"/>
            <a:ext cx="588716" cy="58871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EA2DD"/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en-ZA"/>
          </a:p>
        </p:txBody>
      </p:sp>
      <p:sp>
        <p:nvSpPr>
          <p:cNvPr id="20" name="AutoShape 20"/>
          <p:cNvSpPr/>
          <p:nvPr/>
        </p:nvSpPr>
        <p:spPr>
          <a:xfrm flipV="1">
            <a:off x="0" y="2457868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1" name="Freeform 21"/>
          <p:cNvSpPr/>
          <p:nvPr/>
        </p:nvSpPr>
        <p:spPr>
          <a:xfrm>
            <a:off x="14237685" y="8586750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5" y="0"/>
                </a:lnTo>
                <a:lnTo>
                  <a:pt x="4050315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2" name="TextBox 22"/>
          <p:cNvSpPr txBox="1"/>
          <p:nvPr/>
        </p:nvSpPr>
        <p:spPr>
          <a:xfrm>
            <a:off x="971053" y="357339"/>
            <a:ext cx="17039768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4800" b="1" cap="all" spc="463" dirty="0">
                <a:solidFill>
                  <a:srgbClr val="F1612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Desenvolvendo apresentações e avaliações na água</a:t>
            </a:r>
            <a:endParaRPr lang="en-US" sz="4800" b="1" cap="all" spc="463" dirty="0">
              <a:solidFill>
                <a:srgbClr val="F16122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887845" y="3608089"/>
            <a:ext cx="8757013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599"/>
              </a:lnSpc>
              <a:spcBef>
                <a:spcPct val="0"/>
              </a:spcBef>
            </a:pPr>
            <a:r>
              <a:rPr lang="en-US" sz="3200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Compreendendo</a:t>
            </a:r>
            <a:r>
              <a:rPr lang="en-US" sz="3200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 a </a:t>
            </a:r>
            <a:r>
              <a:rPr lang="en-US" sz="3200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aprendizagem</a:t>
            </a:r>
            <a:r>
              <a:rPr lang="en-US" sz="3200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887845" y="4759717"/>
            <a:ext cx="5823334" cy="25391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599"/>
              </a:lnSpc>
              <a:spcBef>
                <a:spcPct val="0"/>
              </a:spcBef>
            </a:pPr>
            <a:r>
              <a:rPr lang="en-US" sz="3200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Apresentações</a:t>
            </a:r>
            <a:r>
              <a:rPr lang="en-US" sz="3200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 </a:t>
            </a:r>
            <a:r>
              <a:rPr lang="en-US" sz="3200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na</a:t>
            </a:r>
            <a:r>
              <a:rPr lang="en-US" sz="3200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 </a:t>
            </a:r>
            <a:r>
              <a:rPr lang="en-US" sz="3200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Água</a:t>
            </a:r>
            <a:r>
              <a:rPr lang="en-US" sz="3200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:</a:t>
            </a:r>
            <a:endParaRPr lang="en-US" sz="1500" spc="137" dirty="0">
              <a:solidFill>
                <a:srgbClr val="FFFFFF"/>
              </a:solidFill>
              <a:latin typeface="Arial" pitchFamily="34" charset="0"/>
              <a:ea typeface="Open Sans Semibold" panose="020B0606030504020204" pitchFamily="34" charset="0"/>
              <a:cs typeface="Arial" pitchFamily="34" charset="0"/>
              <a:sym typeface="Cerebri Bold"/>
            </a:endParaRPr>
          </a:p>
          <a:p>
            <a:pPr marL="914400" lvl="1" indent="-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000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Circuito</a:t>
            </a:r>
            <a:r>
              <a:rPr lang="en-US" sz="3000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 de </a:t>
            </a:r>
            <a:r>
              <a:rPr lang="en-US" sz="3000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Habilidades</a:t>
            </a:r>
            <a:endParaRPr lang="en-US" sz="3000" spc="137" dirty="0">
              <a:solidFill>
                <a:srgbClr val="FFFFFF"/>
              </a:solidFill>
              <a:latin typeface="Arial" pitchFamily="34" charset="0"/>
              <a:ea typeface="Open Sans Semibold" panose="020B0606030504020204" pitchFamily="34" charset="0"/>
              <a:cs typeface="Arial" pitchFamily="34" charset="0"/>
              <a:sym typeface="Cerebri Bold"/>
            </a:endParaRPr>
          </a:p>
          <a:p>
            <a:pPr marL="914400" lvl="1" indent="-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000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Águas</a:t>
            </a:r>
            <a:r>
              <a:rPr lang="en-US" sz="3000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 </a:t>
            </a:r>
            <a:r>
              <a:rPr lang="en-US" sz="3000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Confinadas</a:t>
            </a:r>
            <a:endParaRPr lang="en-US" sz="3000" spc="137" dirty="0">
              <a:solidFill>
                <a:srgbClr val="FFFFFF"/>
              </a:solidFill>
              <a:latin typeface="Arial" pitchFamily="34" charset="0"/>
              <a:ea typeface="Open Sans Semibold" panose="020B0606030504020204" pitchFamily="34" charset="0"/>
              <a:cs typeface="Arial" pitchFamily="34" charset="0"/>
              <a:sym typeface="Cerebri Bold"/>
            </a:endParaRPr>
          </a:p>
          <a:p>
            <a:pPr marL="914400" lvl="1" indent="-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000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Águas</a:t>
            </a:r>
            <a:r>
              <a:rPr lang="en-US" sz="3000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 </a:t>
            </a:r>
            <a:r>
              <a:rPr lang="en-US" sz="3000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Abertas</a:t>
            </a:r>
            <a:endParaRPr lang="en-US" sz="3000" spc="137" dirty="0">
              <a:solidFill>
                <a:srgbClr val="FFFFFF"/>
              </a:solidFill>
              <a:latin typeface="Arial" pitchFamily="34" charset="0"/>
              <a:ea typeface="Open Sans Semibold" panose="020B0606030504020204" pitchFamily="34" charset="0"/>
              <a:cs typeface="Arial" pitchFamily="34" charset="0"/>
              <a:sym typeface="Cerebri Bold"/>
            </a:endParaRPr>
          </a:p>
        </p:txBody>
      </p:sp>
      <p:sp>
        <p:nvSpPr>
          <p:cNvPr id="29" name="AutoShape 29"/>
          <p:cNvSpPr/>
          <p:nvPr/>
        </p:nvSpPr>
        <p:spPr>
          <a:xfrm flipV="1">
            <a:off x="2548144" y="2276047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30" name="AutoShape 30"/>
          <p:cNvSpPr/>
          <p:nvPr/>
        </p:nvSpPr>
        <p:spPr>
          <a:xfrm flipV="1">
            <a:off x="-1810702" y="9596781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31" name="AutoShape 31"/>
          <p:cNvSpPr/>
          <p:nvPr/>
        </p:nvSpPr>
        <p:spPr>
          <a:xfrm flipV="1">
            <a:off x="-3487421" y="9789994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" name="Freeform 15">
            <a:extLst>
              <a:ext uri="{FF2B5EF4-FFF2-40B4-BE49-F238E27FC236}">
                <a16:creationId xmlns:a16="http://schemas.microsoft.com/office/drawing/2014/main" id="{7D65C5BB-29C0-052E-BD18-A43B346A5043}"/>
              </a:ext>
            </a:extLst>
          </p:cNvPr>
          <p:cNvSpPr/>
          <p:nvPr/>
        </p:nvSpPr>
        <p:spPr>
          <a:xfrm>
            <a:off x="6010240" y="7859633"/>
            <a:ext cx="588716" cy="58871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EA2DD"/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en-ZA"/>
          </a:p>
        </p:txBody>
      </p:sp>
      <p:sp>
        <p:nvSpPr>
          <p:cNvPr id="4" name="TextBox 27">
            <a:extLst>
              <a:ext uri="{FF2B5EF4-FFF2-40B4-BE49-F238E27FC236}">
                <a16:creationId xmlns:a16="http://schemas.microsoft.com/office/drawing/2014/main" id="{356A7712-32FC-9AE7-D1C9-D2B4F70FD75F}"/>
              </a:ext>
            </a:extLst>
          </p:cNvPr>
          <p:cNvSpPr txBox="1"/>
          <p:nvPr/>
        </p:nvSpPr>
        <p:spPr>
          <a:xfrm>
            <a:off x="6866074" y="7910087"/>
            <a:ext cx="5249726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599"/>
              </a:lnSpc>
              <a:spcBef>
                <a:spcPct val="0"/>
              </a:spcBef>
            </a:pPr>
            <a:r>
              <a:rPr lang="en-US" sz="3200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Avaliações</a:t>
            </a:r>
            <a:r>
              <a:rPr lang="en-US" sz="3200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 </a:t>
            </a:r>
            <a:r>
              <a:rPr lang="en-US" sz="3200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na</a:t>
            </a:r>
            <a:r>
              <a:rPr lang="en-US" sz="3200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 </a:t>
            </a:r>
            <a:r>
              <a:rPr lang="en-US" sz="3200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Água</a:t>
            </a:r>
            <a:r>
              <a:rPr lang="en-US" sz="3200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3562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40134" y="1515726"/>
            <a:ext cx="759501" cy="75950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8495854" y="1515726"/>
            <a:ext cx="9104297" cy="523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34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Aspectos-chave</a:t>
            </a:r>
            <a:r>
              <a:rPr lang="en-US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de </a:t>
            </a:r>
            <a:r>
              <a:rPr lang="en-US" sz="34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segurança</a:t>
            </a:r>
            <a:r>
              <a:rPr lang="en-US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.</a:t>
            </a:r>
          </a:p>
        </p:txBody>
      </p:sp>
      <p:sp>
        <p:nvSpPr>
          <p:cNvPr id="14" name="Freeform 14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5" name="AutoShape 15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16" name="AutoShape 16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17" name="Group 17"/>
          <p:cNvGrpSpPr/>
          <p:nvPr/>
        </p:nvGrpSpPr>
        <p:grpSpPr>
          <a:xfrm>
            <a:off x="-3004681" y="-1215529"/>
            <a:ext cx="10146705" cy="13793971"/>
            <a:chOff x="0" y="0"/>
            <a:chExt cx="841242" cy="114363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41242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24" name="TextBox 17">
            <a:extLst>
              <a:ext uri="{FF2B5EF4-FFF2-40B4-BE49-F238E27FC236}">
                <a16:creationId xmlns:a16="http://schemas.microsoft.com/office/drawing/2014/main" id="{95BAB888-F55A-F117-87F3-CE372BBE2926}"/>
              </a:ext>
            </a:extLst>
          </p:cNvPr>
          <p:cNvSpPr txBox="1"/>
          <p:nvPr/>
        </p:nvSpPr>
        <p:spPr>
          <a:xfrm>
            <a:off x="494231" y="3527021"/>
            <a:ext cx="7435323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sz="72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Apresentações</a:t>
            </a: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</a:t>
            </a:r>
            <a:r>
              <a:rPr lang="en-US" sz="72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na</a:t>
            </a: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</a:t>
            </a:r>
            <a:r>
              <a:rPr lang="en-US" sz="72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Água</a:t>
            </a:r>
            <a:endParaRPr lang="en-US" sz="72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D9ACCFA4-2F9C-4058-1C9D-51950274560B}"/>
              </a:ext>
            </a:extLst>
          </p:cNvPr>
          <p:cNvSpPr txBox="1"/>
          <p:nvPr/>
        </p:nvSpPr>
        <p:spPr>
          <a:xfrm>
            <a:off x="528767" y="5862133"/>
            <a:ext cx="6273538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Demonstração</a:t>
            </a: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– * </a:t>
            </a: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Somente</a:t>
            </a: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Águas</a:t>
            </a: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Confinadas</a:t>
            </a:r>
            <a:endParaRPr lang="en-US" sz="44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714E5DF6-8100-69D3-9917-F1863717E46D}"/>
              </a:ext>
            </a:extLst>
          </p:cNvPr>
          <p:cNvGrpSpPr/>
          <p:nvPr/>
        </p:nvGrpSpPr>
        <p:grpSpPr>
          <a:xfrm>
            <a:off x="7379057" y="2985397"/>
            <a:ext cx="759501" cy="759501"/>
            <a:chOff x="0" y="0"/>
            <a:chExt cx="812800" cy="812800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E38659D5-A124-1F4A-8356-AE18DD208DB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B5B8D25C-150F-4C45-E0EC-497C3ADF2F56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9" name="TextBox 11">
            <a:extLst>
              <a:ext uri="{FF2B5EF4-FFF2-40B4-BE49-F238E27FC236}">
                <a16:creationId xmlns:a16="http://schemas.microsoft.com/office/drawing/2014/main" id="{1E31A23F-DE8E-AC1B-064D-10A381FB1FEC}"/>
              </a:ext>
            </a:extLst>
          </p:cNvPr>
          <p:cNvSpPr txBox="1"/>
          <p:nvPr/>
        </p:nvSpPr>
        <p:spPr>
          <a:xfrm>
            <a:off x="8476381" y="3027919"/>
            <a:ext cx="9104297" cy="1569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pt-BR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Foram utilizados sinais manuais eficazes.</a:t>
            </a:r>
            <a:endParaRPr lang="en-US" sz="3400" spc="122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  <a:p>
            <a:pPr marL="914400" lvl="1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Sinal para a habilidade e sinais específicos para a habilidade.</a:t>
            </a:r>
            <a:endParaRPr lang="en-US" sz="3400" spc="122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grpSp>
        <p:nvGrpSpPr>
          <p:cNvPr id="21" name="Group 2">
            <a:extLst>
              <a:ext uri="{FF2B5EF4-FFF2-40B4-BE49-F238E27FC236}">
                <a16:creationId xmlns:a16="http://schemas.microsoft.com/office/drawing/2014/main" id="{65D7D846-1AFF-2856-A302-A92DABF5015C}"/>
              </a:ext>
            </a:extLst>
          </p:cNvPr>
          <p:cNvGrpSpPr/>
          <p:nvPr/>
        </p:nvGrpSpPr>
        <p:grpSpPr>
          <a:xfrm>
            <a:off x="7411337" y="5837171"/>
            <a:ext cx="759501" cy="759501"/>
            <a:chOff x="0" y="0"/>
            <a:chExt cx="812800" cy="812800"/>
          </a:xfrm>
        </p:grpSpPr>
        <p:sp>
          <p:nvSpPr>
            <p:cNvPr id="22" name="Freeform 3">
              <a:extLst>
                <a:ext uri="{FF2B5EF4-FFF2-40B4-BE49-F238E27FC236}">
                  <a16:creationId xmlns:a16="http://schemas.microsoft.com/office/drawing/2014/main" id="{44A49E0A-5B45-41C3-DCCC-0166B18334F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3" name="TextBox 4">
              <a:extLst>
                <a:ext uri="{FF2B5EF4-FFF2-40B4-BE49-F238E27FC236}">
                  <a16:creationId xmlns:a16="http://schemas.microsoft.com/office/drawing/2014/main" id="{A35A61EA-C6F8-A092-92DD-1BB1CD812443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32" name="TextBox 11">
            <a:extLst>
              <a:ext uri="{FF2B5EF4-FFF2-40B4-BE49-F238E27FC236}">
                <a16:creationId xmlns:a16="http://schemas.microsoft.com/office/drawing/2014/main" id="{AE4604E3-F4F1-5ED4-5924-F09D882BBE17}"/>
              </a:ext>
            </a:extLst>
          </p:cNvPr>
          <p:cNvSpPr txBox="1"/>
          <p:nvPr/>
        </p:nvSpPr>
        <p:spPr>
          <a:xfrm>
            <a:off x="7249546" y="8202882"/>
            <a:ext cx="10809854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pt-BR" sz="28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* Avaliado somente em águas confinadas, mas demonstrações podem ocorrer em águas abertas na vida real, treinamento especializado ou </a:t>
            </a:r>
            <a:r>
              <a:rPr lang="pt-BR" sz="28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freediving</a:t>
            </a:r>
            <a:r>
              <a:rPr lang="pt-BR" sz="28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por exemplo</a:t>
            </a:r>
            <a:endParaRPr lang="en-US" sz="2800" spc="122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26" name="TextBox 11">
            <a:extLst>
              <a:ext uri="{FF2B5EF4-FFF2-40B4-BE49-F238E27FC236}">
                <a16:creationId xmlns:a16="http://schemas.microsoft.com/office/drawing/2014/main" id="{AD8F74A9-1A2E-3DBE-6181-45B6411836CF}"/>
              </a:ext>
            </a:extLst>
          </p:cNvPr>
          <p:cNvSpPr txBox="1"/>
          <p:nvPr/>
        </p:nvSpPr>
        <p:spPr>
          <a:xfrm>
            <a:off x="8495854" y="5897420"/>
            <a:ext cx="9104297" cy="1046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pt-BR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Demonstração lenta e fluida – feita para parecer fácil.</a:t>
            </a:r>
            <a:endParaRPr lang="en-US" sz="3400" spc="122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1719434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85137" y="2369775"/>
            <a:ext cx="614520" cy="61452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331297" y="2378860"/>
            <a:ext cx="7732487" cy="11033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pt-BR" sz="3200" dirty="0">
                <a:solidFill>
                  <a:schemeClr val="bg1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Todos os Mergulhadores estavam seguros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9331177" y="3939651"/>
            <a:ext cx="614520" cy="61452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342748" y="5520810"/>
            <a:ext cx="614520" cy="61452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3" name="AutoShape 23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4" name="AutoShape 24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25" name="Group 25"/>
          <p:cNvGrpSpPr/>
          <p:nvPr/>
        </p:nvGrpSpPr>
        <p:grpSpPr>
          <a:xfrm>
            <a:off x="-2034354" y="-2019300"/>
            <a:ext cx="10851198" cy="13793983"/>
            <a:chOff x="0" y="0"/>
            <a:chExt cx="899650" cy="114363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4" name="TextBox 17">
            <a:extLst>
              <a:ext uri="{FF2B5EF4-FFF2-40B4-BE49-F238E27FC236}">
                <a16:creationId xmlns:a16="http://schemas.microsoft.com/office/drawing/2014/main" id="{7D8F9ACF-13AB-3909-BB1E-D5490C7F4ED7}"/>
              </a:ext>
            </a:extLst>
          </p:cNvPr>
          <p:cNvSpPr txBox="1"/>
          <p:nvPr/>
        </p:nvSpPr>
        <p:spPr>
          <a:xfrm>
            <a:off x="821834" y="2511667"/>
            <a:ext cx="7723913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sz="66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Apresentações</a:t>
            </a:r>
            <a:r>
              <a:rPr lang="en-US" sz="66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</a:t>
            </a:r>
            <a:r>
              <a:rPr lang="en-US" sz="66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na</a:t>
            </a:r>
            <a:r>
              <a:rPr lang="en-US" sz="66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</a:t>
            </a:r>
            <a:r>
              <a:rPr lang="en-US" sz="66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Água</a:t>
            </a:r>
            <a:endParaRPr lang="en-US" sz="66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  <p:sp>
        <p:nvSpPr>
          <p:cNvPr id="38" name="TextBox 6">
            <a:extLst>
              <a:ext uri="{FF2B5EF4-FFF2-40B4-BE49-F238E27FC236}">
                <a16:creationId xmlns:a16="http://schemas.microsoft.com/office/drawing/2014/main" id="{EF01D00D-13E4-265C-AF04-B0CCBD129745}"/>
              </a:ext>
            </a:extLst>
          </p:cNvPr>
          <p:cNvSpPr txBox="1"/>
          <p:nvPr/>
        </p:nvSpPr>
        <p:spPr>
          <a:xfrm>
            <a:off x="10300817" y="3907480"/>
            <a:ext cx="7732487" cy="5387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200" spc="35" dirty="0">
                <a:solidFill>
                  <a:schemeClr val="bg1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O tempo foi usado de forma eficaz</a:t>
            </a:r>
            <a:r>
              <a:rPr lang="pt-BR" sz="3200" spc="35" dirty="0"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  <a:endParaRPr lang="en-US" sz="3200" spc="35" dirty="0">
              <a:solidFill>
                <a:schemeClr val="bg1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42" name="TextBox 6">
            <a:extLst>
              <a:ext uri="{FF2B5EF4-FFF2-40B4-BE49-F238E27FC236}">
                <a16:creationId xmlns:a16="http://schemas.microsoft.com/office/drawing/2014/main" id="{AEDF9B4D-0DE5-C891-34E4-21AAED948725}"/>
              </a:ext>
            </a:extLst>
          </p:cNvPr>
          <p:cNvSpPr txBox="1"/>
          <p:nvPr/>
        </p:nvSpPr>
        <p:spPr>
          <a:xfrm>
            <a:off x="10323677" y="5492191"/>
            <a:ext cx="7964323" cy="16803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200" spc="35" dirty="0">
                <a:solidFill>
                  <a:schemeClr val="bg1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O fluxo da habilidade foi organizado:</a:t>
            </a:r>
            <a:endParaRPr lang="en-US" sz="2400" spc="35" dirty="0">
              <a:solidFill>
                <a:schemeClr val="bg1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  <a:p>
            <a:pPr marL="914400" lvl="1" indent="-457200">
              <a:lnSpc>
                <a:spcPts val="4480"/>
              </a:lnSpc>
              <a:buFont typeface="Arial" panose="020B0604020202020204" pitchFamily="34" charset="0"/>
              <a:buChar char="•"/>
            </a:pPr>
            <a:r>
              <a:rPr lang="pt-BR" sz="3200" spc="35" dirty="0">
                <a:solidFill>
                  <a:schemeClr val="bg1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Os mergulhadores não se movimentavam desnecessariamente.</a:t>
            </a:r>
            <a:endParaRPr lang="en-US" sz="3200" spc="35" dirty="0">
              <a:solidFill>
                <a:schemeClr val="bg1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C0A49A07-495B-DA05-52F3-535BF7A13E1E}"/>
              </a:ext>
            </a:extLst>
          </p:cNvPr>
          <p:cNvSpPr txBox="1"/>
          <p:nvPr/>
        </p:nvSpPr>
        <p:spPr>
          <a:xfrm>
            <a:off x="725170" y="4776431"/>
            <a:ext cx="6273538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/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Controle</a:t>
            </a: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e </a:t>
            </a: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Organização</a:t>
            </a:r>
            <a:endParaRPr lang="en-US" sz="44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</p:spTree>
    <p:extLst>
      <p:ext uri="{BB962C8B-B14F-4D97-AF65-F5344CB8AC3E}">
        <p14:creationId xmlns:p14="http://schemas.microsoft.com/office/powerpoint/2010/main" val="237626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>
            <a:off x="9331177" y="2360427"/>
            <a:ext cx="614520" cy="61452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3" name="AutoShape 23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4" name="AutoShape 24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25" name="Group 25"/>
          <p:cNvGrpSpPr/>
          <p:nvPr/>
        </p:nvGrpSpPr>
        <p:grpSpPr>
          <a:xfrm>
            <a:off x="-2034354" y="-2019300"/>
            <a:ext cx="10851198" cy="13793983"/>
            <a:chOff x="0" y="0"/>
            <a:chExt cx="899650" cy="114363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4" name="TextBox 17">
            <a:extLst>
              <a:ext uri="{FF2B5EF4-FFF2-40B4-BE49-F238E27FC236}">
                <a16:creationId xmlns:a16="http://schemas.microsoft.com/office/drawing/2014/main" id="{7D8F9ACF-13AB-3909-BB1E-D5490C7F4ED7}"/>
              </a:ext>
            </a:extLst>
          </p:cNvPr>
          <p:cNvSpPr txBox="1"/>
          <p:nvPr/>
        </p:nvSpPr>
        <p:spPr>
          <a:xfrm>
            <a:off x="821834" y="2511667"/>
            <a:ext cx="7723913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sz="6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Apresentações</a:t>
            </a: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na</a:t>
            </a: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Água</a:t>
            </a:r>
            <a:endParaRPr lang="en-US" sz="60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  <p:sp>
        <p:nvSpPr>
          <p:cNvPr id="42" name="TextBox 6">
            <a:extLst>
              <a:ext uri="{FF2B5EF4-FFF2-40B4-BE49-F238E27FC236}">
                <a16:creationId xmlns:a16="http://schemas.microsoft.com/office/drawing/2014/main" id="{AEDF9B4D-0DE5-C891-34E4-21AAED948725}"/>
              </a:ext>
            </a:extLst>
          </p:cNvPr>
          <p:cNvSpPr txBox="1"/>
          <p:nvPr/>
        </p:nvSpPr>
        <p:spPr>
          <a:xfrm>
            <a:off x="10333372" y="2333955"/>
            <a:ext cx="7122887" cy="28854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200" b="1" spc="35" dirty="0">
                <a:solidFill>
                  <a:schemeClr val="bg1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Os Assistentes foram utilizados de forma eficaz:</a:t>
            </a:r>
            <a:endParaRPr lang="en-US" sz="2000" b="1" spc="35" dirty="0">
              <a:solidFill>
                <a:schemeClr val="bg1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  <a:p>
            <a:pPr marL="914400" lvl="1" indent="-457200">
              <a:lnSpc>
                <a:spcPts val="4480"/>
              </a:lnSpc>
              <a:buFont typeface="Arial" panose="020B0604020202020204" pitchFamily="34" charset="0"/>
              <a:buChar char="•"/>
            </a:pPr>
            <a:r>
              <a:rPr lang="pt-BR" sz="3200" spc="35" dirty="0">
                <a:solidFill>
                  <a:schemeClr val="bg1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Os Assistentes controlavam, sinalizavam e monitoravam os alunos de forma eficaz.</a:t>
            </a:r>
            <a:endParaRPr lang="en-US" sz="3200" spc="35" dirty="0">
              <a:solidFill>
                <a:schemeClr val="bg1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C0A49A07-495B-DA05-52F3-535BF7A13E1E}"/>
              </a:ext>
            </a:extLst>
          </p:cNvPr>
          <p:cNvSpPr txBox="1"/>
          <p:nvPr/>
        </p:nvSpPr>
        <p:spPr>
          <a:xfrm>
            <a:off x="725170" y="4776431"/>
            <a:ext cx="6273538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Controle</a:t>
            </a: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e </a:t>
            </a: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Organização</a:t>
            </a:r>
            <a:endParaRPr lang="en-US" sz="44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6A3634-A305-170C-7FEF-D1F75CD5F4EE}"/>
              </a:ext>
            </a:extLst>
          </p:cNvPr>
          <p:cNvSpPr txBox="1"/>
          <p:nvPr/>
        </p:nvSpPr>
        <p:spPr>
          <a:xfrm>
            <a:off x="10439943" y="5722568"/>
            <a:ext cx="7122887" cy="28854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en-US" sz="3200" b="1" spc="35" dirty="0" err="1">
                <a:solidFill>
                  <a:schemeClr val="bg1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Reforço</a:t>
            </a:r>
            <a:r>
              <a:rPr lang="en-US" sz="3200" b="1" spc="35" dirty="0">
                <a:solidFill>
                  <a:schemeClr val="bg1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r>
              <a:rPr lang="en-US" sz="3200" b="1" spc="35" dirty="0" err="1">
                <a:solidFill>
                  <a:schemeClr val="bg1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Positivo</a:t>
            </a:r>
            <a:r>
              <a:rPr lang="en-US" sz="3200" b="1" spc="35" dirty="0">
                <a:solidFill>
                  <a:schemeClr val="bg1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r>
              <a:rPr lang="en-US" sz="3200" b="1" spc="35" dirty="0" err="1">
                <a:solidFill>
                  <a:schemeClr val="bg1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foi</a:t>
            </a:r>
            <a:r>
              <a:rPr lang="en-US" sz="3200" b="1" spc="35" dirty="0">
                <a:solidFill>
                  <a:schemeClr val="bg1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dado:</a:t>
            </a:r>
            <a:endParaRPr lang="en-US" sz="2400" b="1" spc="35" dirty="0">
              <a:solidFill>
                <a:schemeClr val="bg1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  <a:p>
            <a:pPr marL="914400" lvl="1" indent="-457200">
              <a:lnSpc>
                <a:spcPts val="4480"/>
              </a:lnSpc>
              <a:buFont typeface="Arial" panose="020B0604020202020204" pitchFamily="34" charset="0"/>
              <a:buChar char="•"/>
            </a:pPr>
            <a:r>
              <a:rPr lang="pt-BR" sz="3200" spc="35" dirty="0">
                <a:solidFill>
                  <a:schemeClr val="bg1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Após completar a habilidade com sucesso, os alunos foram recompensados ​​(com um aperto de mão ou similar).</a:t>
            </a:r>
            <a:endParaRPr lang="en-US" sz="3200" spc="35" dirty="0">
              <a:solidFill>
                <a:schemeClr val="bg1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1CE3E2-CDD4-EC38-6CCE-7263F4918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1158" y="5712826"/>
            <a:ext cx="615749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2142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5" name="AutoShape 15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16" name="AutoShape 16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17" name="Group 17"/>
          <p:cNvGrpSpPr/>
          <p:nvPr/>
        </p:nvGrpSpPr>
        <p:grpSpPr>
          <a:xfrm>
            <a:off x="-2897159" y="-1151324"/>
            <a:ext cx="10146705" cy="13793971"/>
            <a:chOff x="0" y="0"/>
            <a:chExt cx="841242" cy="114363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41242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24" name="TextBox 17">
            <a:extLst>
              <a:ext uri="{FF2B5EF4-FFF2-40B4-BE49-F238E27FC236}">
                <a16:creationId xmlns:a16="http://schemas.microsoft.com/office/drawing/2014/main" id="{95BAB888-F55A-F117-87F3-CE372BBE2926}"/>
              </a:ext>
            </a:extLst>
          </p:cNvPr>
          <p:cNvSpPr txBox="1"/>
          <p:nvPr/>
        </p:nvSpPr>
        <p:spPr>
          <a:xfrm>
            <a:off x="210589" y="3525858"/>
            <a:ext cx="6797356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sz="72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Apresentações</a:t>
            </a: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</a:t>
            </a:r>
            <a:r>
              <a:rPr lang="en-US" sz="72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na</a:t>
            </a: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</a:t>
            </a:r>
            <a:r>
              <a:rPr lang="en-US" sz="72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Água</a:t>
            </a:r>
            <a:endParaRPr lang="en-US" sz="72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D9ACCFA4-2F9C-4058-1C9D-51950274560B}"/>
              </a:ext>
            </a:extLst>
          </p:cNvPr>
          <p:cNvSpPr txBox="1"/>
          <p:nvPr/>
        </p:nvSpPr>
        <p:spPr>
          <a:xfrm>
            <a:off x="279662" y="5897420"/>
            <a:ext cx="6273538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Resolução</a:t>
            </a: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de </a:t>
            </a: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Problemas</a:t>
            </a:r>
            <a:endParaRPr lang="en-US" sz="44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714E5DF6-8100-69D3-9917-F1863717E46D}"/>
              </a:ext>
            </a:extLst>
          </p:cNvPr>
          <p:cNvGrpSpPr/>
          <p:nvPr/>
        </p:nvGrpSpPr>
        <p:grpSpPr>
          <a:xfrm>
            <a:off x="7407164" y="2255513"/>
            <a:ext cx="759501" cy="759501"/>
            <a:chOff x="0" y="0"/>
            <a:chExt cx="812800" cy="812800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E38659D5-A124-1F4A-8356-AE18DD208DB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B5B8D25C-150F-4C45-E0EC-497C3ADF2F56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9" name="TextBox 11">
            <a:extLst>
              <a:ext uri="{FF2B5EF4-FFF2-40B4-BE49-F238E27FC236}">
                <a16:creationId xmlns:a16="http://schemas.microsoft.com/office/drawing/2014/main" id="{1E31A23F-DE8E-AC1B-064D-10A381FB1FEC}"/>
              </a:ext>
            </a:extLst>
          </p:cNvPr>
          <p:cNvSpPr txBox="1"/>
          <p:nvPr/>
        </p:nvSpPr>
        <p:spPr>
          <a:xfrm>
            <a:off x="8495854" y="2217807"/>
            <a:ext cx="9104297" cy="20928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3400" b="1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Reconheceu</a:t>
            </a:r>
            <a:r>
              <a:rPr lang="en-US" sz="3400" b="1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r>
              <a:rPr lang="en-US" sz="3400" b="1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TODOS</a:t>
            </a:r>
            <a:r>
              <a:rPr lang="en-US" sz="3400" b="1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r>
              <a:rPr lang="en-US" sz="3400" b="1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os</a:t>
            </a:r>
            <a:r>
              <a:rPr lang="en-US" sz="3400" b="1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r>
              <a:rPr lang="en-US" sz="3400" b="1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problemas</a:t>
            </a:r>
            <a:r>
              <a:rPr lang="en-US" sz="3400" b="1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:</a:t>
            </a:r>
          </a:p>
          <a:p>
            <a:pPr marL="914400" lvl="1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Seja o problema causado pelo IT ou não, todos os problemas devem ser corrigidos.</a:t>
            </a:r>
            <a:endParaRPr lang="en-US" sz="3400" spc="122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grpSp>
        <p:nvGrpSpPr>
          <p:cNvPr id="21" name="Group 2">
            <a:extLst>
              <a:ext uri="{FF2B5EF4-FFF2-40B4-BE49-F238E27FC236}">
                <a16:creationId xmlns:a16="http://schemas.microsoft.com/office/drawing/2014/main" id="{65D7D846-1AFF-2856-A302-A92DABF5015C}"/>
              </a:ext>
            </a:extLst>
          </p:cNvPr>
          <p:cNvGrpSpPr/>
          <p:nvPr/>
        </p:nvGrpSpPr>
        <p:grpSpPr>
          <a:xfrm>
            <a:off x="7407164" y="5475474"/>
            <a:ext cx="759501" cy="759501"/>
            <a:chOff x="0" y="0"/>
            <a:chExt cx="812800" cy="812800"/>
          </a:xfrm>
        </p:grpSpPr>
        <p:sp>
          <p:nvSpPr>
            <p:cNvPr id="22" name="Freeform 3">
              <a:extLst>
                <a:ext uri="{FF2B5EF4-FFF2-40B4-BE49-F238E27FC236}">
                  <a16:creationId xmlns:a16="http://schemas.microsoft.com/office/drawing/2014/main" id="{44A49E0A-5B45-41C3-DCCC-0166B18334F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3" name="TextBox 4">
              <a:extLst>
                <a:ext uri="{FF2B5EF4-FFF2-40B4-BE49-F238E27FC236}">
                  <a16:creationId xmlns:a16="http://schemas.microsoft.com/office/drawing/2014/main" id="{A35A61EA-C6F8-A092-92DD-1BB1CD812443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26" name="TextBox 11">
            <a:extLst>
              <a:ext uri="{FF2B5EF4-FFF2-40B4-BE49-F238E27FC236}">
                <a16:creationId xmlns:a16="http://schemas.microsoft.com/office/drawing/2014/main" id="{AD8F74A9-1A2E-3DBE-6181-45B6411836CF}"/>
              </a:ext>
            </a:extLst>
          </p:cNvPr>
          <p:cNvSpPr txBox="1"/>
          <p:nvPr/>
        </p:nvSpPr>
        <p:spPr>
          <a:xfrm>
            <a:off x="8495854" y="5465797"/>
            <a:ext cx="9104297" cy="523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34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Resposta</a:t>
            </a:r>
            <a:r>
              <a:rPr lang="en-US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r>
              <a:rPr lang="en-US" sz="34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apropriada</a:t>
            </a:r>
            <a:r>
              <a:rPr lang="en-US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(</a:t>
            </a:r>
            <a:r>
              <a:rPr lang="en-US" sz="34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calma</a:t>
            </a:r>
            <a:r>
              <a:rPr lang="en-US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) e </a:t>
            </a:r>
            <a:r>
              <a:rPr lang="en-US" sz="34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oportuna</a:t>
            </a:r>
            <a:r>
              <a:rPr lang="en-US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.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A69E84C4-3BB0-4159-AD05-4BD8342B8F5E}"/>
              </a:ext>
            </a:extLst>
          </p:cNvPr>
          <p:cNvSpPr txBox="1"/>
          <p:nvPr/>
        </p:nvSpPr>
        <p:spPr>
          <a:xfrm>
            <a:off x="8538650" y="7266155"/>
            <a:ext cx="9104297" cy="523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34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Problemas</a:t>
            </a:r>
            <a:r>
              <a:rPr lang="en-US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dos </a:t>
            </a:r>
            <a:r>
              <a:rPr lang="en-US" sz="34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Alunos</a:t>
            </a:r>
            <a:r>
              <a:rPr lang="en-US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r>
              <a:rPr lang="en-US" sz="34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corrigidos</a:t>
            </a:r>
            <a:r>
              <a:rPr lang="en-US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.</a:t>
            </a:r>
          </a:p>
        </p:txBody>
      </p:sp>
      <p:grpSp>
        <p:nvGrpSpPr>
          <p:cNvPr id="12" name="Group 2">
            <a:extLst>
              <a:ext uri="{FF2B5EF4-FFF2-40B4-BE49-F238E27FC236}">
                <a16:creationId xmlns:a16="http://schemas.microsoft.com/office/drawing/2014/main" id="{EBFC3CAE-93FF-F70F-D3BA-D4184E3A1806}"/>
              </a:ext>
            </a:extLst>
          </p:cNvPr>
          <p:cNvGrpSpPr/>
          <p:nvPr/>
        </p:nvGrpSpPr>
        <p:grpSpPr>
          <a:xfrm>
            <a:off x="7407164" y="7185385"/>
            <a:ext cx="759501" cy="759501"/>
            <a:chOff x="0" y="0"/>
            <a:chExt cx="812800" cy="812800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08F24FD8-FBB9-98CA-5FD3-62C3224955A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0" name="TextBox 4">
              <a:extLst>
                <a:ext uri="{FF2B5EF4-FFF2-40B4-BE49-F238E27FC236}">
                  <a16:creationId xmlns:a16="http://schemas.microsoft.com/office/drawing/2014/main" id="{221ACBE4-64D5-438E-5D25-6EC10991110B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7953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5" name="AutoShape 15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16" name="AutoShape 16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17" name="Group 17"/>
          <p:cNvGrpSpPr/>
          <p:nvPr/>
        </p:nvGrpSpPr>
        <p:grpSpPr>
          <a:xfrm>
            <a:off x="-2897159" y="-1151324"/>
            <a:ext cx="10146705" cy="13793971"/>
            <a:chOff x="0" y="0"/>
            <a:chExt cx="841242" cy="114363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41242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24" name="TextBox 17">
            <a:extLst>
              <a:ext uri="{FF2B5EF4-FFF2-40B4-BE49-F238E27FC236}">
                <a16:creationId xmlns:a16="http://schemas.microsoft.com/office/drawing/2014/main" id="{95BAB888-F55A-F117-87F3-CE372BBE2926}"/>
              </a:ext>
            </a:extLst>
          </p:cNvPr>
          <p:cNvSpPr txBox="1"/>
          <p:nvPr/>
        </p:nvSpPr>
        <p:spPr>
          <a:xfrm>
            <a:off x="533399" y="3525858"/>
            <a:ext cx="6474545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sz="66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Apresentações</a:t>
            </a:r>
            <a:r>
              <a:rPr lang="en-US" sz="66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</a:t>
            </a:r>
            <a:r>
              <a:rPr lang="en-US" sz="66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na</a:t>
            </a:r>
            <a:r>
              <a:rPr lang="en-US" sz="66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</a:t>
            </a:r>
            <a:r>
              <a:rPr lang="en-US" sz="66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Água</a:t>
            </a:r>
            <a:endParaRPr lang="en-US" sz="66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D9ACCFA4-2F9C-4058-1C9D-51950274560B}"/>
              </a:ext>
            </a:extLst>
          </p:cNvPr>
          <p:cNvSpPr txBox="1"/>
          <p:nvPr/>
        </p:nvSpPr>
        <p:spPr>
          <a:xfrm>
            <a:off x="581675" y="5855224"/>
            <a:ext cx="6273538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Resolução</a:t>
            </a: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de </a:t>
            </a: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Problemas</a:t>
            </a:r>
            <a:endParaRPr lang="en-US" sz="44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714E5DF6-8100-69D3-9917-F1863717E46D}"/>
              </a:ext>
            </a:extLst>
          </p:cNvPr>
          <p:cNvGrpSpPr/>
          <p:nvPr/>
        </p:nvGrpSpPr>
        <p:grpSpPr>
          <a:xfrm>
            <a:off x="7407164" y="2255513"/>
            <a:ext cx="759501" cy="759501"/>
            <a:chOff x="0" y="0"/>
            <a:chExt cx="812800" cy="812800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E38659D5-A124-1F4A-8356-AE18DD208DB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B5B8D25C-150F-4C45-E0EC-497C3ADF2F56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9" name="TextBox 11">
            <a:extLst>
              <a:ext uri="{FF2B5EF4-FFF2-40B4-BE49-F238E27FC236}">
                <a16:creationId xmlns:a16="http://schemas.microsoft.com/office/drawing/2014/main" id="{1E31A23F-DE8E-AC1B-064D-10A381FB1FEC}"/>
              </a:ext>
            </a:extLst>
          </p:cNvPr>
          <p:cNvSpPr txBox="1"/>
          <p:nvPr/>
        </p:nvSpPr>
        <p:spPr>
          <a:xfrm>
            <a:off x="8495854" y="2354457"/>
            <a:ext cx="9334946" cy="1569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pt-BR" sz="3400" b="1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O Aluno repetiu a habilidade caso um problema foi encontrado:</a:t>
            </a:r>
            <a:endParaRPr lang="en-US" sz="3400" b="1" spc="122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  <a:p>
            <a:pPr marL="914400" lvl="1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A repetição é a essência do domínio</a:t>
            </a:r>
            <a:r>
              <a:rPr lang="pt-BR" sz="3400" spc="122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  <a:endParaRPr lang="en-US" sz="3400" spc="122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grpSp>
        <p:nvGrpSpPr>
          <p:cNvPr id="21" name="Group 2">
            <a:extLst>
              <a:ext uri="{FF2B5EF4-FFF2-40B4-BE49-F238E27FC236}">
                <a16:creationId xmlns:a16="http://schemas.microsoft.com/office/drawing/2014/main" id="{65D7D846-1AFF-2856-A302-A92DABF5015C}"/>
              </a:ext>
            </a:extLst>
          </p:cNvPr>
          <p:cNvGrpSpPr/>
          <p:nvPr/>
        </p:nvGrpSpPr>
        <p:grpSpPr>
          <a:xfrm>
            <a:off x="7407164" y="5475474"/>
            <a:ext cx="759501" cy="759501"/>
            <a:chOff x="0" y="0"/>
            <a:chExt cx="812800" cy="812800"/>
          </a:xfrm>
        </p:grpSpPr>
        <p:sp>
          <p:nvSpPr>
            <p:cNvPr id="22" name="Freeform 3">
              <a:extLst>
                <a:ext uri="{FF2B5EF4-FFF2-40B4-BE49-F238E27FC236}">
                  <a16:creationId xmlns:a16="http://schemas.microsoft.com/office/drawing/2014/main" id="{44A49E0A-5B45-41C3-DCCC-0166B18334F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3" name="TextBox 4">
              <a:extLst>
                <a:ext uri="{FF2B5EF4-FFF2-40B4-BE49-F238E27FC236}">
                  <a16:creationId xmlns:a16="http://schemas.microsoft.com/office/drawing/2014/main" id="{A35A61EA-C6F8-A092-92DD-1BB1CD812443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26" name="TextBox 11">
            <a:extLst>
              <a:ext uri="{FF2B5EF4-FFF2-40B4-BE49-F238E27FC236}">
                <a16:creationId xmlns:a16="http://schemas.microsoft.com/office/drawing/2014/main" id="{AD8F74A9-1A2E-3DBE-6181-45B6411836CF}"/>
              </a:ext>
            </a:extLst>
          </p:cNvPr>
          <p:cNvSpPr txBox="1"/>
          <p:nvPr/>
        </p:nvSpPr>
        <p:spPr>
          <a:xfrm>
            <a:off x="8495854" y="5669368"/>
            <a:ext cx="9104297" cy="1569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3400" b="1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Correções</a:t>
            </a:r>
            <a:r>
              <a:rPr lang="en-US" sz="3400" b="1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r>
              <a:rPr lang="en-US" sz="3400" b="1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reforçadas</a:t>
            </a:r>
            <a:r>
              <a:rPr lang="en-US" sz="3400" b="1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:</a:t>
            </a:r>
          </a:p>
          <a:p>
            <a:pPr marL="914400" lvl="1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Após o Aluno atingir o domínio, ele recebe um lembrete final do seu erro.</a:t>
            </a:r>
            <a:endParaRPr lang="en-US" sz="3400" spc="122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2937065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>
            <a:off x="9331177" y="2360427"/>
            <a:ext cx="614520" cy="61452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3" name="AutoShape 23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4" name="AutoShape 24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25" name="Group 25"/>
          <p:cNvGrpSpPr/>
          <p:nvPr/>
        </p:nvGrpSpPr>
        <p:grpSpPr>
          <a:xfrm>
            <a:off x="-2034354" y="-2019300"/>
            <a:ext cx="10851198" cy="13793983"/>
            <a:chOff x="0" y="0"/>
            <a:chExt cx="899650" cy="114363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4" name="TextBox 17">
            <a:extLst>
              <a:ext uri="{FF2B5EF4-FFF2-40B4-BE49-F238E27FC236}">
                <a16:creationId xmlns:a16="http://schemas.microsoft.com/office/drawing/2014/main" id="{7D8F9ACF-13AB-3909-BB1E-D5490C7F4ED7}"/>
              </a:ext>
            </a:extLst>
          </p:cNvPr>
          <p:cNvSpPr txBox="1"/>
          <p:nvPr/>
        </p:nvSpPr>
        <p:spPr>
          <a:xfrm>
            <a:off x="1816511" y="2603661"/>
            <a:ext cx="6176874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sz="6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Apresentações</a:t>
            </a: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na</a:t>
            </a: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Água</a:t>
            </a:r>
            <a:endParaRPr lang="en-US" sz="60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  <p:sp>
        <p:nvSpPr>
          <p:cNvPr id="42" name="TextBox 6">
            <a:extLst>
              <a:ext uri="{FF2B5EF4-FFF2-40B4-BE49-F238E27FC236}">
                <a16:creationId xmlns:a16="http://schemas.microsoft.com/office/drawing/2014/main" id="{AEDF9B4D-0DE5-C891-34E4-21AAED948725}"/>
              </a:ext>
            </a:extLst>
          </p:cNvPr>
          <p:cNvSpPr txBox="1"/>
          <p:nvPr/>
        </p:nvSpPr>
        <p:spPr>
          <a:xfrm>
            <a:off x="10333372" y="2333955"/>
            <a:ext cx="7122887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en-US" sz="3200" b="1" spc="35" dirty="0" err="1">
                <a:solidFill>
                  <a:schemeClr val="bg1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Reforço</a:t>
            </a:r>
            <a:r>
              <a:rPr lang="en-US" sz="3200" b="1" spc="35" dirty="0">
                <a:solidFill>
                  <a:schemeClr val="bg1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r>
              <a:rPr lang="en-US" sz="3200" b="1" spc="35" dirty="0" err="1">
                <a:solidFill>
                  <a:schemeClr val="bg1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Positivo</a:t>
            </a:r>
            <a:r>
              <a:rPr lang="en-US" sz="3200" b="1" spc="35" dirty="0">
                <a:solidFill>
                  <a:schemeClr val="bg1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:</a:t>
            </a:r>
            <a:endParaRPr lang="en-US" sz="2000" b="1" spc="35" dirty="0">
              <a:solidFill>
                <a:schemeClr val="bg1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  <a:p>
            <a:pPr marL="914400" lvl="1" indent="-457200">
              <a:lnSpc>
                <a:spcPts val="4480"/>
              </a:lnSpc>
              <a:buFont typeface="Arial" panose="020B0604020202020204" pitchFamily="34" charset="0"/>
              <a:buChar char="•"/>
            </a:pPr>
            <a:r>
              <a:rPr lang="pt-BR" sz="3200" spc="35" dirty="0">
                <a:solidFill>
                  <a:schemeClr val="bg1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É específico para o que o aluno fez bem durante a prática da habilidade.</a:t>
            </a:r>
            <a:endParaRPr lang="en-US" sz="3200" spc="35" dirty="0">
              <a:solidFill>
                <a:schemeClr val="bg1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C0A49A07-495B-DA05-52F3-535BF7A13E1E}"/>
              </a:ext>
            </a:extLst>
          </p:cNvPr>
          <p:cNvSpPr txBox="1"/>
          <p:nvPr/>
        </p:nvSpPr>
        <p:spPr>
          <a:xfrm>
            <a:off x="1783321" y="4804946"/>
            <a:ext cx="407543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/>
            <a:r>
              <a:rPr lang="en-US" sz="44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 Bold"/>
              </a:rPr>
              <a:t>Debriefing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6A3634-A305-170C-7FEF-D1F75CD5F4EE}"/>
              </a:ext>
            </a:extLst>
          </p:cNvPr>
          <p:cNvSpPr txBox="1"/>
          <p:nvPr/>
        </p:nvSpPr>
        <p:spPr>
          <a:xfrm>
            <a:off x="10439943" y="5722568"/>
            <a:ext cx="7122887" cy="11033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480"/>
              </a:lnSpc>
            </a:pPr>
            <a:r>
              <a:rPr lang="en-US" sz="3200" spc="35" dirty="0" err="1">
                <a:solidFill>
                  <a:schemeClr val="bg1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Reafirmou</a:t>
            </a:r>
            <a:r>
              <a:rPr lang="en-US" sz="3200" spc="35" dirty="0">
                <a:solidFill>
                  <a:schemeClr val="bg1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o </a:t>
            </a:r>
            <a:r>
              <a:rPr lang="en-US" sz="3200" spc="35" dirty="0" err="1">
                <a:solidFill>
                  <a:schemeClr val="bg1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Objetivo</a:t>
            </a:r>
            <a:r>
              <a:rPr lang="en-US" sz="3200" spc="35" dirty="0">
                <a:solidFill>
                  <a:schemeClr val="bg1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r>
              <a:rPr lang="en-US" sz="3200" spc="35" dirty="0" err="1">
                <a:solidFill>
                  <a:schemeClr val="bg1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conforme</a:t>
            </a:r>
            <a:r>
              <a:rPr lang="en-US" sz="3200" spc="35" dirty="0">
                <a:solidFill>
                  <a:schemeClr val="bg1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o briefing.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1CE3E2-CDD4-EC38-6CCE-7263F4918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1158" y="5712826"/>
            <a:ext cx="615749" cy="6157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16A6A1-EEB5-2F80-1F88-12372572877D}"/>
              </a:ext>
            </a:extLst>
          </p:cNvPr>
          <p:cNvSpPr txBox="1"/>
          <p:nvPr/>
        </p:nvSpPr>
        <p:spPr>
          <a:xfrm>
            <a:off x="10439943" y="7649242"/>
            <a:ext cx="7122887" cy="526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200" spc="35" dirty="0">
                <a:solidFill>
                  <a:schemeClr val="bg1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Reajustou o Valor conforme o briefing.</a:t>
            </a:r>
            <a:endParaRPr lang="en-US" sz="3200" spc="35" dirty="0">
              <a:solidFill>
                <a:schemeClr val="bg1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0DE2A3-20DC-EA18-A089-73B46B7AE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6267" y="7651445"/>
            <a:ext cx="615749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83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>
            <a:off x="9331177" y="2360427"/>
            <a:ext cx="614520" cy="61452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3" name="AutoShape 23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4" name="AutoShape 24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25" name="Group 25"/>
          <p:cNvGrpSpPr/>
          <p:nvPr/>
        </p:nvGrpSpPr>
        <p:grpSpPr>
          <a:xfrm>
            <a:off x="-2034354" y="-2019300"/>
            <a:ext cx="10851198" cy="13793983"/>
            <a:chOff x="0" y="0"/>
            <a:chExt cx="899650" cy="114363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4" name="TextBox 17">
            <a:extLst>
              <a:ext uri="{FF2B5EF4-FFF2-40B4-BE49-F238E27FC236}">
                <a16:creationId xmlns:a16="http://schemas.microsoft.com/office/drawing/2014/main" id="{7D8F9ACF-13AB-3909-BB1E-D5490C7F4ED7}"/>
              </a:ext>
            </a:extLst>
          </p:cNvPr>
          <p:cNvSpPr txBox="1"/>
          <p:nvPr/>
        </p:nvSpPr>
        <p:spPr>
          <a:xfrm>
            <a:off x="1783174" y="2638881"/>
            <a:ext cx="6273539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sz="66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Apresentações</a:t>
            </a:r>
            <a:r>
              <a:rPr lang="en-US" sz="66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</a:t>
            </a:r>
            <a:r>
              <a:rPr lang="en-US" sz="66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na</a:t>
            </a:r>
            <a:r>
              <a:rPr lang="en-US" sz="66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</a:t>
            </a:r>
            <a:r>
              <a:rPr lang="en-US" sz="66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Água</a:t>
            </a:r>
            <a:endParaRPr lang="en-US" sz="66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  <p:sp>
        <p:nvSpPr>
          <p:cNvPr id="42" name="TextBox 6">
            <a:extLst>
              <a:ext uri="{FF2B5EF4-FFF2-40B4-BE49-F238E27FC236}">
                <a16:creationId xmlns:a16="http://schemas.microsoft.com/office/drawing/2014/main" id="{AEDF9B4D-0DE5-C891-34E4-21AAED948725}"/>
              </a:ext>
            </a:extLst>
          </p:cNvPr>
          <p:cNvSpPr txBox="1"/>
          <p:nvPr/>
        </p:nvSpPr>
        <p:spPr>
          <a:xfrm>
            <a:off x="10333372" y="2333955"/>
            <a:ext cx="7122887" cy="11158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200" spc="35" dirty="0">
                <a:solidFill>
                  <a:schemeClr val="bg1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O Instrutor identificou todos os problemas*.</a:t>
            </a:r>
            <a:endParaRPr lang="en-US" sz="3200" spc="35" dirty="0">
              <a:solidFill>
                <a:schemeClr val="bg1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C0A49A07-495B-DA05-52F3-535BF7A13E1E}"/>
              </a:ext>
            </a:extLst>
          </p:cNvPr>
          <p:cNvSpPr txBox="1"/>
          <p:nvPr/>
        </p:nvSpPr>
        <p:spPr>
          <a:xfrm>
            <a:off x="1783174" y="4686741"/>
            <a:ext cx="399923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/>
            <a:r>
              <a:rPr lang="en-US" sz="44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 Bold"/>
              </a:rPr>
              <a:t>Debriefing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6A3634-A305-170C-7FEF-D1F75CD5F4EE}"/>
              </a:ext>
            </a:extLst>
          </p:cNvPr>
          <p:cNvSpPr txBox="1"/>
          <p:nvPr/>
        </p:nvSpPr>
        <p:spPr>
          <a:xfrm>
            <a:off x="10310512" y="4249362"/>
            <a:ext cx="7122887" cy="11158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200" spc="35" dirty="0">
                <a:solidFill>
                  <a:schemeClr val="bg1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O Instrutor ofereceu soluções para todos os problemas*.</a:t>
            </a:r>
            <a:endParaRPr lang="en-US" sz="3200" spc="35" dirty="0">
              <a:solidFill>
                <a:schemeClr val="bg1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1CE3E2-CDD4-EC38-6CCE-7263F4918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1177" y="4342917"/>
            <a:ext cx="615749" cy="6157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16A6A1-EEB5-2F80-1F88-12372572877D}"/>
              </a:ext>
            </a:extLst>
          </p:cNvPr>
          <p:cNvSpPr txBox="1"/>
          <p:nvPr/>
        </p:nvSpPr>
        <p:spPr>
          <a:xfrm>
            <a:off x="8778744" y="8192082"/>
            <a:ext cx="9017083" cy="11158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200" spc="35" dirty="0">
                <a:solidFill>
                  <a:schemeClr val="bg1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* NÃO integre problemas e soluções, eles devem ser etapas separadas.</a:t>
            </a:r>
            <a:endParaRPr lang="en-US" sz="3200" spc="35" dirty="0">
              <a:solidFill>
                <a:schemeClr val="bg1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31044478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5" name="AutoShape 15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16" name="AutoShape 16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17" name="Group 17"/>
          <p:cNvGrpSpPr/>
          <p:nvPr/>
        </p:nvGrpSpPr>
        <p:grpSpPr>
          <a:xfrm>
            <a:off x="-2897159" y="-1151324"/>
            <a:ext cx="10146705" cy="13793971"/>
            <a:chOff x="0" y="0"/>
            <a:chExt cx="841242" cy="114363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41242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24" name="TextBox 17">
            <a:extLst>
              <a:ext uri="{FF2B5EF4-FFF2-40B4-BE49-F238E27FC236}">
                <a16:creationId xmlns:a16="http://schemas.microsoft.com/office/drawing/2014/main" id="{95BAB888-F55A-F117-87F3-CE372BBE2926}"/>
              </a:ext>
            </a:extLst>
          </p:cNvPr>
          <p:cNvSpPr txBox="1"/>
          <p:nvPr/>
        </p:nvSpPr>
        <p:spPr>
          <a:xfrm>
            <a:off x="1748909" y="3548635"/>
            <a:ext cx="5275811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/>
            <a:r>
              <a:rPr lang="en-US" sz="7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Avaliação</a:t>
            </a:r>
            <a:r>
              <a:rPr lang="en-US" sz="7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</a:t>
            </a:r>
            <a:r>
              <a:rPr lang="en-US" sz="7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na</a:t>
            </a:r>
            <a:r>
              <a:rPr lang="en-US" sz="7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</a:t>
            </a:r>
            <a:r>
              <a:rPr lang="en-US" sz="7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Água</a:t>
            </a:r>
            <a:endParaRPr lang="en-US" sz="70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714E5DF6-8100-69D3-9917-F1863717E46D}"/>
              </a:ext>
            </a:extLst>
          </p:cNvPr>
          <p:cNvGrpSpPr/>
          <p:nvPr/>
        </p:nvGrpSpPr>
        <p:grpSpPr>
          <a:xfrm>
            <a:off x="7425504" y="2255513"/>
            <a:ext cx="759501" cy="759501"/>
            <a:chOff x="0" y="0"/>
            <a:chExt cx="812800" cy="812800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E38659D5-A124-1F4A-8356-AE18DD208DB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B5B8D25C-150F-4C45-E0EC-497C3ADF2F56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9" name="TextBox 11">
            <a:extLst>
              <a:ext uri="{FF2B5EF4-FFF2-40B4-BE49-F238E27FC236}">
                <a16:creationId xmlns:a16="http://schemas.microsoft.com/office/drawing/2014/main" id="{1E31A23F-DE8E-AC1B-064D-10A381FB1FEC}"/>
              </a:ext>
            </a:extLst>
          </p:cNvPr>
          <p:cNvSpPr txBox="1"/>
          <p:nvPr/>
        </p:nvSpPr>
        <p:spPr>
          <a:xfrm>
            <a:off x="8495854" y="2354457"/>
            <a:ext cx="9334946" cy="523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en-US" sz="34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Avaliações</a:t>
            </a:r>
            <a:r>
              <a:rPr lang="en-US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r>
              <a:rPr lang="en-US" sz="34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Positivas</a:t>
            </a:r>
            <a:endParaRPr lang="en-US" sz="3400" spc="122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grpSp>
        <p:nvGrpSpPr>
          <p:cNvPr id="21" name="Group 2">
            <a:extLst>
              <a:ext uri="{FF2B5EF4-FFF2-40B4-BE49-F238E27FC236}">
                <a16:creationId xmlns:a16="http://schemas.microsoft.com/office/drawing/2014/main" id="{65D7D846-1AFF-2856-A302-A92DABF5015C}"/>
              </a:ext>
            </a:extLst>
          </p:cNvPr>
          <p:cNvGrpSpPr/>
          <p:nvPr/>
        </p:nvGrpSpPr>
        <p:grpSpPr>
          <a:xfrm>
            <a:off x="7427636" y="3754630"/>
            <a:ext cx="759501" cy="759501"/>
            <a:chOff x="0" y="0"/>
            <a:chExt cx="812800" cy="812800"/>
          </a:xfrm>
        </p:grpSpPr>
        <p:sp>
          <p:nvSpPr>
            <p:cNvPr id="22" name="Freeform 3">
              <a:extLst>
                <a:ext uri="{FF2B5EF4-FFF2-40B4-BE49-F238E27FC236}">
                  <a16:creationId xmlns:a16="http://schemas.microsoft.com/office/drawing/2014/main" id="{44A49E0A-5B45-41C3-DCCC-0166B18334F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3" name="TextBox 4">
              <a:extLst>
                <a:ext uri="{FF2B5EF4-FFF2-40B4-BE49-F238E27FC236}">
                  <a16:creationId xmlns:a16="http://schemas.microsoft.com/office/drawing/2014/main" id="{A35A61EA-C6F8-A092-92DD-1BB1CD812443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2" name="TextBox 11">
            <a:extLst>
              <a:ext uri="{FF2B5EF4-FFF2-40B4-BE49-F238E27FC236}">
                <a16:creationId xmlns:a16="http://schemas.microsoft.com/office/drawing/2014/main" id="{886C472D-CE82-C80F-4089-C6BEB459B9C5}"/>
              </a:ext>
            </a:extLst>
          </p:cNvPr>
          <p:cNvSpPr txBox="1"/>
          <p:nvPr/>
        </p:nvSpPr>
        <p:spPr>
          <a:xfrm>
            <a:off x="8495854" y="3863172"/>
            <a:ext cx="9334946" cy="523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en-US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Slate de </a:t>
            </a:r>
            <a:r>
              <a:rPr lang="en-US" sz="34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Avaliação</a:t>
            </a:r>
            <a:r>
              <a:rPr lang="en-US" sz="3400" spc="122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D8C06FDD-5827-271A-DD82-C737C8A7C91F}"/>
              </a:ext>
            </a:extLst>
          </p:cNvPr>
          <p:cNvSpPr txBox="1"/>
          <p:nvPr/>
        </p:nvSpPr>
        <p:spPr>
          <a:xfrm>
            <a:off x="8511094" y="5371887"/>
            <a:ext cx="9334946" cy="523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34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Avaliação</a:t>
            </a:r>
            <a:r>
              <a:rPr lang="en-US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simples de </a:t>
            </a:r>
            <a:r>
              <a:rPr lang="en-US" sz="34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marcação</a:t>
            </a:r>
            <a:r>
              <a:rPr lang="en-US" sz="3400" spc="122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CFDF79A6-838F-71B0-525A-B82480C1DABB}"/>
              </a:ext>
            </a:extLst>
          </p:cNvPr>
          <p:cNvGrpSpPr/>
          <p:nvPr/>
        </p:nvGrpSpPr>
        <p:grpSpPr>
          <a:xfrm>
            <a:off x="7427636" y="5253747"/>
            <a:ext cx="759501" cy="759501"/>
            <a:chOff x="0" y="0"/>
            <a:chExt cx="812800" cy="812800"/>
          </a:xfrm>
        </p:grpSpPr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989AA34C-0673-A090-52A6-77AD357295A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CD3E8F6D-4C9F-8534-1C4E-81753E011E29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grpSp>
        <p:nvGrpSpPr>
          <p:cNvPr id="12" name="Group 2">
            <a:extLst>
              <a:ext uri="{FF2B5EF4-FFF2-40B4-BE49-F238E27FC236}">
                <a16:creationId xmlns:a16="http://schemas.microsoft.com/office/drawing/2014/main" id="{ECF22C9B-0DCF-985B-A0F3-5B43D273EC47}"/>
              </a:ext>
            </a:extLst>
          </p:cNvPr>
          <p:cNvGrpSpPr/>
          <p:nvPr/>
        </p:nvGrpSpPr>
        <p:grpSpPr>
          <a:xfrm>
            <a:off x="7425503" y="8125159"/>
            <a:ext cx="759501" cy="759501"/>
            <a:chOff x="0" y="0"/>
            <a:chExt cx="812800" cy="812800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80DF11D1-8362-BB10-2E2C-157078AC4BF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0" name="TextBox 4">
              <a:extLst>
                <a:ext uri="{FF2B5EF4-FFF2-40B4-BE49-F238E27FC236}">
                  <a16:creationId xmlns:a16="http://schemas.microsoft.com/office/drawing/2014/main" id="{8C8DDF03-8F16-68F3-6899-099EF4632684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grpSp>
        <p:nvGrpSpPr>
          <p:cNvPr id="25" name="Group 2">
            <a:extLst>
              <a:ext uri="{FF2B5EF4-FFF2-40B4-BE49-F238E27FC236}">
                <a16:creationId xmlns:a16="http://schemas.microsoft.com/office/drawing/2014/main" id="{8696C74C-A9FB-9A5D-8E32-3D0FB1D35D42}"/>
              </a:ext>
            </a:extLst>
          </p:cNvPr>
          <p:cNvGrpSpPr/>
          <p:nvPr/>
        </p:nvGrpSpPr>
        <p:grpSpPr>
          <a:xfrm>
            <a:off x="7425504" y="6697245"/>
            <a:ext cx="759501" cy="759501"/>
            <a:chOff x="0" y="0"/>
            <a:chExt cx="812800" cy="812800"/>
          </a:xfrm>
        </p:grpSpPr>
        <p:sp>
          <p:nvSpPr>
            <p:cNvPr id="27" name="Freeform 3">
              <a:extLst>
                <a:ext uri="{FF2B5EF4-FFF2-40B4-BE49-F238E27FC236}">
                  <a16:creationId xmlns:a16="http://schemas.microsoft.com/office/drawing/2014/main" id="{734EB263-D360-8DC2-6529-D47820139E0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8" name="TextBox 4">
              <a:extLst>
                <a:ext uri="{FF2B5EF4-FFF2-40B4-BE49-F238E27FC236}">
                  <a16:creationId xmlns:a16="http://schemas.microsoft.com/office/drawing/2014/main" id="{5E3FE2F1-39F3-7BF5-7295-20B17F0014B8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29" name="TextBox 11">
            <a:extLst>
              <a:ext uri="{FF2B5EF4-FFF2-40B4-BE49-F238E27FC236}">
                <a16:creationId xmlns:a16="http://schemas.microsoft.com/office/drawing/2014/main" id="{A348DA76-AA31-9C62-E69A-6BABCA489C92}"/>
              </a:ext>
            </a:extLst>
          </p:cNvPr>
          <p:cNvSpPr txBox="1"/>
          <p:nvPr/>
        </p:nvSpPr>
        <p:spPr>
          <a:xfrm>
            <a:off x="8511094" y="6764126"/>
            <a:ext cx="9334946" cy="523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34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Pontuação</a:t>
            </a:r>
            <a:r>
              <a:rPr lang="en-US" sz="3400" spc="122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2627B029-F14C-87DE-53E9-6278B136DBE5}"/>
              </a:ext>
            </a:extLst>
          </p:cNvPr>
          <p:cNvSpPr txBox="1"/>
          <p:nvPr/>
        </p:nvSpPr>
        <p:spPr>
          <a:xfrm>
            <a:off x="8495854" y="8127707"/>
            <a:ext cx="9334946" cy="523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en-US" sz="3400" spc="122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* </a:t>
            </a:r>
            <a:r>
              <a:rPr lang="en-US" sz="34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Pontuações</a:t>
            </a:r>
            <a:r>
              <a:rPr lang="en-US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00553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9239061" y="3432418"/>
            <a:ext cx="8730365" cy="4185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62305" lvl="1" indent="-457200" algn="l">
              <a:buFont typeface="Arial" panose="020B0604020202020204" pitchFamily="34" charset="0"/>
              <a:buChar char="•"/>
            </a:pPr>
            <a:r>
              <a:rPr lang="en-US" sz="3400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Compreendendo</a:t>
            </a: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 o </a:t>
            </a:r>
            <a:r>
              <a:rPr lang="en-US" sz="3400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Aprendizado</a:t>
            </a: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.</a:t>
            </a:r>
          </a:p>
          <a:p>
            <a:pPr marL="205105" lvl="1" algn="l"/>
            <a:endParaRPr lang="en-US" sz="3400" dirty="0">
              <a:solidFill>
                <a:srgbClr val="FFFFFF"/>
              </a:solidFill>
              <a:latin typeface="Arial" pitchFamily="34" charset="0"/>
              <a:ea typeface="Open Sans Semibold" panose="020B0606030504020204" pitchFamily="34" charset="0"/>
              <a:cs typeface="Arial" pitchFamily="34" charset="0"/>
              <a:sym typeface="Roboto"/>
            </a:endParaRPr>
          </a:p>
          <a:p>
            <a:pPr marL="662305" lvl="1" indent="-457200">
              <a:buFont typeface="Arial" panose="020B0604020202020204" pitchFamily="34" charset="0"/>
              <a:buChar char="•"/>
            </a:pPr>
            <a:r>
              <a:rPr lang="en-US" sz="3400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Apresentações</a:t>
            </a: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 </a:t>
            </a:r>
            <a:r>
              <a:rPr lang="en-AU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A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Água</a:t>
            </a: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.</a:t>
            </a:r>
          </a:p>
          <a:p>
            <a:pPr marL="205105" lvl="1" algn="l"/>
            <a:endParaRPr lang="en-US" sz="3400" dirty="0">
              <a:solidFill>
                <a:srgbClr val="FFFFFF"/>
              </a:solidFill>
              <a:latin typeface="Arial" pitchFamily="34" charset="0"/>
              <a:ea typeface="Open Sans Semibold" panose="020B0606030504020204" pitchFamily="34" charset="0"/>
              <a:cs typeface="Arial" pitchFamily="34" charset="0"/>
              <a:sym typeface="Roboto"/>
            </a:endParaRPr>
          </a:p>
          <a:p>
            <a:pPr marL="662305" lvl="1" indent="-457200">
              <a:buFont typeface="Arial" panose="020B0604020202020204" pitchFamily="34" charset="0"/>
              <a:buChar char="•"/>
            </a:pPr>
            <a:r>
              <a:rPr lang="en-US" sz="3400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Avaliações</a:t>
            </a: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 </a:t>
            </a:r>
            <a:r>
              <a:rPr lang="en-AU" sz="3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A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3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Água</a:t>
            </a:r>
            <a:r>
              <a:rPr lang="en-US" sz="340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.</a:t>
            </a:r>
            <a:endParaRPr lang="en-US" sz="3400" dirty="0">
              <a:solidFill>
                <a:srgbClr val="FFFFFF"/>
              </a:solidFill>
              <a:latin typeface="Arial" pitchFamily="34" charset="0"/>
              <a:ea typeface="Open Sans Semibold" panose="020B0606030504020204" pitchFamily="34" charset="0"/>
              <a:cs typeface="Arial" pitchFamily="34" charset="0"/>
              <a:sym typeface="Roboto"/>
            </a:endParaRPr>
          </a:p>
          <a:p>
            <a:pPr marL="205105" lvl="1" algn="l"/>
            <a:endParaRPr lang="en-US" sz="3400" dirty="0">
              <a:solidFill>
                <a:srgbClr val="FFFFFF"/>
              </a:solidFill>
              <a:latin typeface="Arial" pitchFamily="34" charset="0"/>
              <a:ea typeface="Open Sans Semibold" panose="020B0606030504020204" pitchFamily="34" charset="0"/>
              <a:cs typeface="Arial" pitchFamily="34" charset="0"/>
              <a:sym typeface="Roboto"/>
            </a:endParaRPr>
          </a:p>
          <a:p>
            <a:pPr marL="662305" lvl="1" indent="-457200" algn="l">
              <a:buFont typeface="Arial" panose="020B0604020202020204" pitchFamily="34" charset="0"/>
              <a:buChar char="•"/>
            </a:pPr>
            <a:r>
              <a:rPr lang="en-US" sz="3400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Exercício</a:t>
            </a: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Preparatório</a:t>
            </a: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.</a:t>
            </a:r>
          </a:p>
          <a:p>
            <a:pPr marL="205105" lvl="1" algn="l"/>
            <a:endParaRPr lang="en-US" sz="3200" b="1" dirty="0">
              <a:solidFill>
                <a:srgbClr val="FFFFFF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  <a:sym typeface="Roboto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3" name="AutoShape 23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4" name="AutoShape 24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25" name="Group 25"/>
          <p:cNvGrpSpPr/>
          <p:nvPr/>
        </p:nvGrpSpPr>
        <p:grpSpPr>
          <a:xfrm>
            <a:off x="-2883543" y="-1995168"/>
            <a:ext cx="10851198" cy="13793983"/>
            <a:chOff x="0" y="0"/>
            <a:chExt cx="899650" cy="114363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4" name="TextBox 17">
            <a:extLst>
              <a:ext uri="{FF2B5EF4-FFF2-40B4-BE49-F238E27FC236}">
                <a16:creationId xmlns:a16="http://schemas.microsoft.com/office/drawing/2014/main" id="{7D8F9ACF-13AB-3909-BB1E-D5490C7F4ED7}"/>
              </a:ext>
            </a:extLst>
          </p:cNvPr>
          <p:cNvSpPr txBox="1"/>
          <p:nvPr/>
        </p:nvSpPr>
        <p:spPr>
          <a:xfrm>
            <a:off x="1793008" y="4019963"/>
            <a:ext cx="513449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/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RESUMO</a:t>
            </a:r>
            <a:endParaRPr lang="en-US" sz="80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</p:spTree>
    <p:extLst>
      <p:ext uri="{BB962C8B-B14F-4D97-AF65-F5344CB8AC3E}">
        <p14:creationId xmlns:p14="http://schemas.microsoft.com/office/powerpoint/2010/main" val="40585898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0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196517" y="4610100"/>
            <a:ext cx="9584873" cy="155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599"/>
              </a:lnSpc>
            </a:pPr>
            <a:r>
              <a:rPr lang="en-US" sz="9000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	</a:t>
            </a:r>
            <a:r>
              <a:rPr lang="en-US" sz="9000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PERGUNTAS</a:t>
            </a:r>
            <a:r>
              <a:rPr lang="en-US" sz="9000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?</a:t>
            </a:r>
          </a:p>
        </p:txBody>
      </p:sp>
      <p:sp>
        <p:nvSpPr>
          <p:cNvPr id="4" name="Freeform 4"/>
          <p:cNvSpPr/>
          <p:nvPr/>
        </p:nvSpPr>
        <p:spPr>
          <a:xfrm>
            <a:off x="1975598" y="8279205"/>
            <a:ext cx="5621334" cy="1243720"/>
          </a:xfrm>
          <a:custGeom>
            <a:avLst/>
            <a:gdLst/>
            <a:ahLst/>
            <a:cxnLst/>
            <a:rect l="l" t="t" r="r" b="b"/>
            <a:pathLst>
              <a:path w="5621334" h="1243720">
                <a:moveTo>
                  <a:pt x="0" y="0"/>
                </a:moveTo>
                <a:lnTo>
                  <a:pt x="5621334" y="0"/>
                </a:lnTo>
                <a:lnTo>
                  <a:pt x="5621334" y="1243721"/>
                </a:lnTo>
                <a:lnTo>
                  <a:pt x="0" y="12437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8000"/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823643" y="1385935"/>
            <a:ext cx="7515131" cy="7515131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655320" y="655320"/>
              <a:ext cx="5039360" cy="5039360"/>
            </a:xfrm>
            <a:custGeom>
              <a:avLst/>
              <a:gdLst/>
              <a:ahLst/>
              <a:cxnLst/>
              <a:rect l="l" t="t" r="r" b="b"/>
              <a:pathLst>
                <a:path w="5039360" h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>
              <a:blip r:embed="rId3"/>
              <a:stretch>
                <a:fillRect l="-16985" t="-8977" r="-15815" b="-12232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983686" y="6982686"/>
            <a:ext cx="5660722" cy="5660722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3069138" y="-3020699"/>
            <a:ext cx="5660722" cy="5660722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144000" y="2528958"/>
            <a:ext cx="542713" cy="542713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013288" y="2528958"/>
            <a:ext cx="542713" cy="542713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43207" y="2554194"/>
            <a:ext cx="17660314" cy="5940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Habilidade</a:t>
            </a: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Motora</a:t>
            </a:r>
            <a:endParaRPr lang="en-US" sz="44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Movimentos físicos do corpo, braços, mãos e pernas.</a:t>
            </a:r>
            <a:endParaRPr lang="en-US" sz="10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Os Mergulhadores aprendem a executar habilidades motoras lendo descrições, assistindo </a:t>
            </a:r>
          </a:p>
          <a:p>
            <a:pPr lvl="1">
              <a:lnSpc>
                <a:spcPct val="150000"/>
              </a:lnSpc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  a demonstrações e praticando repetitivamente.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Os Mergulhadores aperfeiçoam as habilidades motoras por meio de prática integrada e repetição.</a:t>
            </a:r>
            <a:endParaRPr lang="en-US" sz="10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Os Instrutores determinam a maestria avaliando o desempenho em águas confinadas e confirmando o "mundo real" em águas abertas.</a:t>
            </a:r>
            <a:endParaRPr lang="en-US" sz="24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7787998" y="4571996"/>
            <a:ext cx="1654384" cy="1654384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0591800" y="8267700"/>
            <a:ext cx="8632616" cy="863261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813738" y="-3821165"/>
            <a:ext cx="7642329" cy="764232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936402" y="8700090"/>
            <a:ext cx="764385" cy="76438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865412" y="1709092"/>
            <a:ext cx="1015659" cy="1015659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5" name="Freeform 15"/>
          <p:cNvSpPr/>
          <p:nvPr/>
        </p:nvSpPr>
        <p:spPr>
          <a:xfrm>
            <a:off x="372892" y="8846393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16" name="Group 16"/>
          <p:cNvGrpSpPr/>
          <p:nvPr/>
        </p:nvGrpSpPr>
        <p:grpSpPr>
          <a:xfrm>
            <a:off x="-766610" y="322579"/>
            <a:ext cx="10047317" cy="2077721"/>
            <a:chOff x="0" y="0"/>
            <a:chExt cx="2646207" cy="6143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850805" y="682686"/>
            <a:ext cx="8293195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23"/>
              </a:lnSpc>
              <a:spcBef>
                <a:spcPct val="0"/>
              </a:spcBef>
            </a:pPr>
            <a:r>
              <a:rPr lang="en-US" sz="48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Compreendendo</a:t>
            </a:r>
            <a:r>
              <a:rPr lang="en-US" sz="48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a </a:t>
            </a:r>
            <a:r>
              <a:rPr lang="en-US" sz="48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Aprendizagem</a:t>
            </a:r>
            <a:endParaRPr lang="en-US" sz="4800" spc="727" dirty="0">
              <a:solidFill>
                <a:srgbClr val="FFFFFF"/>
              </a:solidFill>
              <a:latin typeface="Arial" pitchFamily="34" charset="0"/>
              <a:ea typeface="Roboto Bold"/>
              <a:cs typeface="Arial" pitchFamily="34" charset="0"/>
              <a:sym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36951898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0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028708" y="2630259"/>
            <a:ext cx="5013917" cy="5026483"/>
          </a:xfrm>
          <a:custGeom>
            <a:avLst/>
            <a:gdLst/>
            <a:ahLst/>
            <a:cxnLst/>
            <a:rect l="l" t="t" r="r" b="b"/>
            <a:pathLst>
              <a:path w="5013917" h="5026483">
                <a:moveTo>
                  <a:pt x="0" y="0"/>
                </a:moveTo>
                <a:lnTo>
                  <a:pt x="5013916" y="0"/>
                </a:lnTo>
                <a:lnTo>
                  <a:pt x="5013916" y="5026482"/>
                </a:lnTo>
                <a:lnTo>
                  <a:pt x="0" y="50264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3" name="Freeform 3"/>
          <p:cNvSpPr/>
          <p:nvPr/>
        </p:nvSpPr>
        <p:spPr>
          <a:xfrm>
            <a:off x="16302792" y="2630259"/>
            <a:ext cx="5013917" cy="5026483"/>
          </a:xfrm>
          <a:custGeom>
            <a:avLst/>
            <a:gdLst/>
            <a:ahLst/>
            <a:cxnLst/>
            <a:rect l="l" t="t" r="r" b="b"/>
            <a:pathLst>
              <a:path w="5013917" h="5026483">
                <a:moveTo>
                  <a:pt x="0" y="0"/>
                </a:moveTo>
                <a:lnTo>
                  <a:pt x="5013916" y="0"/>
                </a:lnTo>
                <a:lnTo>
                  <a:pt x="5013916" y="5026482"/>
                </a:lnTo>
                <a:lnTo>
                  <a:pt x="0" y="50264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4" name="Freeform 4"/>
          <p:cNvSpPr/>
          <p:nvPr/>
        </p:nvSpPr>
        <p:spPr>
          <a:xfrm>
            <a:off x="5937446" y="626464"/>
            <a:ext cx="6413107" cy="1640377"/>
          </a:xfrm>
          <a:custGeom>
            <a:avLst/>
            <a:gdLst/>
            <a:ahLst/>
            <a:cxnLst/>
            <a:rect l="l" t="t" r="r" b="b"/>
            <a:pathLst>
              <a:path w="6413107" h="1640377">
                <a:moveTo>
                  <a:pt x="0" y="0"/>
                </a:moveTo>
                <a:lnTo>
                  <a:pt x="6413108" y="0"/>
                </a:lnTo>
                <a:lnTo>
                  <a:pt x="6413108" y="1640377"/>
                </a:lnTo>
                <a:lnTo>
                  <a:pt x="0" y="16403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45835" b="-12500"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5" name="TextBox 5"/>
          <p:cNvSpPr txBox="1"/>
          <p:nvPr/>
        </p:nvSpPr>
        <p:spPr>
          <a:xfrm>
            <a:off x="2862818" y="4408272"/>
            <a:ext cx="12562364" cy="1930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99"/>
              </a:lnSpc>
            </a:pPr>
            <a:r>
              <a:rPr lang="en-US" sz="14499" spc="1246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OBRIGADO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3A6DA1-ECE5-732F-69FA-FDA53044A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F64D4454-C3E0-9307-1F94-3B47F85984FC}"/>
              </a:ext>
            </a:extLst>
          </p:cNvPr>
          <p:cNvSpPr txBox="1"/>
          <p:nvPr/>
        </p:nvSpPr>
        <p:spPr>
          <a:xfrm>
            <a:off x="643207" y="3255358"/>
            <a:ext cx="17001586" cy="3386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Habilidades</a:t>
            </a: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Motoras</a:t>
            </a: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– </a:t>
            </a: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Águas</a:t>
            </a: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Confinadas</a:t>
            </a:r>
            <a:endParaRPr lang="en-US" sz="44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Os Mergulhadores desenvolvem a aplicação prática por meio do tempo gasto na água.</a:t>
            </a:r>
            <a:endParaRPr lang="en-US" sz="10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Os Instrutores determinam o domínio avaliando a resposta do Mergulhador a cenários e problemas simulados realistas.</a:t>
            </a:r>
            <a:endParaRPr lang="en-US" sz="10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CA448DC1-BC1C-BA0C-F288-FFB1ACCA1EE4}"/>
              </a:ext>
            </a:extLst>
          </p:cNvPr>
          <p:cNvGrpSpPr/>
          <p:nvPr/>
        </p:nvGrpSpPr>
        <p:grpSpPr>
          <a:xfrm>
            <a:off x="17259300" y="4316308"/>
            <a:ext cx="1654384" cy="1654384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D36162FF-1FB1-4FCD-F19F-3763C6B5E5D9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9BCFEA89-61D7-0A44-7236-2DB01791B9BF}"/>
              </a:ext>
            </a:extLst>
          </p:cNvPr>
          <p:cNvGrpSpPr>
            <a:grpSpLocks noChangeAspect="1"/>
          </p:cNvGrpSpPr>
          <p:nvPr/>
        </p:nvGrpSpPr>
        <p:grpSpPr>
          <a:xfrm>
            <a:off x="10591800" y="8267700"/>
            <a:ext cx="8632616" cy="8632616"/>
            <a:chOff x="0" y="0"/>
            <a:chExt cx="6350000" cy="63500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000AA8C1-D6BC-BCD7-B0B4-30B32F35E07B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834240D-0C11-A925-2BE3-6D44C0773448}"/>
                </a:ext>
              </a:extLst>
            </p:cNvPr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6C5B5049-CEFA-1982-1EBF-B1EFE350FDBE}"/>
              </a:ext>
            </a:extLst>
          </p:cNvPr>
          <p:cNvGrpSpPr>
            <a:grpSpLocks noChangeAspect="1"/>
          </p:cNvGrpSpPr>
          <p:nvPr/>
        </p:nvGrpSpPr>
        <p:grpSpPr>
          <a:xfrm>
            <a:off x="9813738" y="-3821165"/>
            <a:ext cx="7642329" cy="7642329"/>
            <a:chOff x="0" y="0"/>
            <a:chExt cx="6350000" cy="635000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88C5EC82-3E3F-C3F2-CF70-9B44B61B613F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BB91C61F-46DF-26B0-1800-60B1F2F53EC6}"/>
                </a:ext>
              </a:extLst>
            </p:cNvPr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D3656E93-D99A-2CA3-A612-AF3B014A348D}"/>
              </a:ext>
            </a:extLst>
          </p:cNvPr>
          <p:cNvGrpSpPr/>
          <p:nvPr/>
        </p:nvGrpSpPr>
        <p:grpSpPr>
          <a:xfrm>
            <a:off x="8936402" y="8700090"/>
            <a:ext cx="764385" cy="764385"/>
            <a:chOff x="0" y="0"/>
            <a:chExt cx="6350000" cy="635000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A7AFD7E4-CDFB-CB19-1970-1A39B23FEF39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A44B6736-A670-D894-B86A-092D071A7D7A}"/>
              </a:ext>
            </a:extLst>
          </p:cNvPr>
          <p:cNvGrpSpPr/>
          <p:nvPr/>
        </p:nvGrpSpPr>
        <p:grpSpPr>
          <a:xfrm>
            <a:off x="9865412" y="1709092"/>
            <a:ext cx="1015659" cy="1015659"/>
            <a:chOff x="0" y="0"/>
            <a:chExt cx="6350000" cy="6350000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167E25C8-D13A-4E02-8912-3328E487CE85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5" name="Freeform 15">
            <a:extLst>
              <a:ext uri="{FF2B5EF4-FFF2-40B4-BE49-F238E27FC236}">
                <a16:creationId xmlns:a16="http://schemas.microsoft.com/office/drawing/2014/main" id="{EA0DAD2E-17D2-4832-2C72-49811F4F33B1}"/>
              </a:ext>
            </a:extLst>
          </p:cNvPr>
          <p:cNvSpPr/>
          <p:nvPr/>
        </p:nvSpPr>
        <p:spPr>
          <a:xfrm>
            <a:off x="372892" y="8846393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1B3460E0-B717-F9E2-A17F-5F7405414E44}"/>
              </a:ext>
            </a:extLst>
          </p:cNvPr>
          <p:cNvGrpSpPr/>
          <p:nvPr/>
        </p:nvGrpSpPr>
        <p:grpSpPr>
          <a:xfrm>
            <a:off x="-766610" y="322579"/>
            <a:ext cx="10047317" cy="2077721"/>
            <a:chOff x="0" y="0"/>
            <a:chExt cx="2646207" cy="614389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3DFD1BC5-67B5-382C-FA1E-E687222C77A6}"/>
                </a:ext>
              </a:extLst>
            </p:cNvPr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0F22C544-3766-1571-97DB-F4C7C20E0113}"/>
                </a:ext>
              </a:extLst>
            </p:cNvPr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FE8134FA-61E9-EECC-E7DE-85BCD4CC579A}"/>
              </a:ext>
            </a:extLst>
          </p:cNvPr>
          <p:cNvSpPr txBox="1"/>
          <p:nvPr/>
        </p:nvSpPr>
        <p:spPr>
          <a:xfrm>
            <a:off x="850805" y="606996"/>
            <a:ext cx="8293195" cy="15677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23"/>
              </a:lnSpc>
              <a:spcBef>
                <a:spcPct val="0"/>
              </a:spcBef>
            </a:pPr>
            <a:r>
              <a:rPr lang="en-US" sz="48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Compreendendo</a:t>
            </a:r>
            <a:r>
              <a:rPr lang="en-US" sz="48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a </a:t>
            </a:r>
            <a:r>
              <a:rPr lang="en-US" sz="48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Aprendizagem</a:t>
            </a:r>
            <a:endParaRPr lang="en-US" sz="4800" spc="727" dirty="0">
              <a:solidFill>
                <a:srgbClr val="FFFFFF"/>
              </a:solidFill>
              <a:latin typeface="Arial" pitchFamily="34" charset="0"/>
              <a:ea typeface="Roboto Bold"/>
              <a:cs typeface="Arial" pitchFamily="34" charset="0"/>
              <a:sym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3298539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DDBCF2-236A-AE35-DB66-7FD519619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565DE8FD-75A8-C8B5-6FF0-3D9EAF426ADA}"/>
              </a:ext>
            </a:extLst>
          </p:cNvPr>
          <p:cNvSpPr txBox="1"/>
          <p:nvPr/>
        </p:nvSpPr>
        <p:spPr>
          <a:xfrm>
            <a:off x="794855" y="2949529"/>
            <a:ext cx="17660314" cy="38175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Objetivos</a:t>
            </a: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do </a:t>
            </a: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Treinamento</a:t>
            </a: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em</a:t>
            </a: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Águas</a:t>
            </a: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Confinadas</a:t>
            </a:r>
            <a:endParaRPr lang="en-US" sz="25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Os Alunos aprendem a mergulhar na água, sem estar em uma aula.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Introdução às habilidades vitais usadas em águas abertas.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Prática em ambiente calmo, claro e controlado – conduzindo o aprendizado.</a:t>
            </a:r>
            <a:endParaRPr lang="en-US" sz="24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F46A1CF6-F56E-BFB7-73CA-AA0DC9220739}"/>
              </a:ext>
            </a:extLst>
          </p:cNvPr>
          <p:cNvGrpSpPr/>
          <p:nvPr/>
        </p:nvGrpSpPr>
        <p:grpSpPr>
          <a:xfrm>
            <a:off x="17460808" y="5286376"/>
            <a:ext cx="1654384" cy="1654384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6B11C6B-FFDB-547C-6DED-9968B6BDDB8A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8E5389DF-B73D-B7E0-55E8-6A58965721AB}"/>
              </a:ext>
            </a:extLst>
          </p:cNvPr>
          <p:cNvGrpSpPr>
            <a:grpSpLocks noChangeAspect="1"/>
          </p:cNvGrpSpPr>
          <p:nvPr/>
        </p:nvGrpSpPr>
        <p:grpSpPr>
          <a:xfrm>
            <a:off x="10591800" y="8267700"/>
            <a:ext cx="8632616" cy="8632616"/>
            <a:chOff x="0" y="0"/>
            <a:chExt cx="6350000" cy="63500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EDB52F7-1388-6F8F-77EF-F81541E58878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879DD02-7F62-884E-0609-56ABD700EBC7}"/>
                </a:ext>
              </a:extLst>
            </p:cNvPr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936FAF35-533D-7172-C99D-B31EE81CDDEA}"/>
              </a:ext>
            </a:extLst>
          </p:cNvPr>
          <p:cNvGrpSpPr>
            <a:grpSpLocks noChangeAspect="1"/>
          </p:cNvGrpSpPr>
          <p:nvPr/>
        </p:nvGrpSpPr>
        <p:grpSpPr>
          <a:xfrm>
            <a:off x="9813738" y="-3821165"/>
            <a:ext cx="7642329" cy="6321459"/>
            <a:chOff x="0" y="0"/>
            <a:chExt cx="6350000" cy="635000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F2E35D68-F15D-C396-B024-716B78AB15CE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055A7510-F4B7-D574-B3B4-ED80763163E4}"/>
                </a:ext>
              </a:extLst>
            </p:cNvPr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4B4FD6C1-B1C6-4549-1679-F1732D96CD81}"/>
              </a:ext>
            </a:extLst>
          </p:cNvPr>
          <p:cNvGrpSpPr/>
          <p:nvPr/>
        </p:nvGrpSpPr>
        <p:grpSpPr>
          <a:xfrm>
            <a:off x="8936402" y="8700090"/>
            <a:ext cx="764385" cy="764385"/>
            <a:chOff x="0" y="0"/>
            <a:chExt cx="6350000" cy="635000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D2357D87-A31E-B4B8-C063-982B63E12FD6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8DFCBF00-ECDF-9216-ABAD-8FD78B97DE03}"/>
              </a:ext>
            </a:extLst>
          </p:cNvPr>
          <p:cNvGrpSpPr/>
          <p:nvPr/>
        </p:nvGrpSpPr>
        <p:grpSpPr>
          <a:xfrm>
            <a:off x="9865412" y="1709092"/>
            <a:ext cx="1015659" cy="1015659"/>
            <a:chOff x="0" y="0"/>
            <a:chExt cx="6350000" cy="6350000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D1A30B95-2EB7-DF19-BB4F-87694E7249D7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5" name="Freeform 15">
            <a:extLst>
              <a:ext uri="{FF2B5EF4-FFF2-40B4-BE49-F238E27FC236}">
                <a16:creationId xmlns:a16="http://schemas.microsoft.com/office/drawing/2014/main" id="{77425E15-BE75-4CED-0F17-70A0D35092A2}"/>
              </a:ext>
            </a:extLst>
          </p:cNvPr>
          <p:cNvSpPr/>
          <p:nvPr/>
        </p:nvSpPr>
        <p:spPr>
          <a:xfrm>
            <a:off x="372892" y="8846393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AF5A9D48-1A8E-CFC1-7273-4ED291569E44}"/>
              </a:ext>
            </a:extLst>
          </p:cNvPr>
          <p:cNvGrpSpPr/>
          <p:nvPr/>
        </p:nvGrpSpPr>
        <p:grpSpPr>
          <a:xfrm>
            <a:off x="-766610" y="322579"/>
            <a:ext cx="10047317" cy="2077721"/>
            <a:chOff x="0" y="0"/>
            <a:chExt cx="2646207" cy="614389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68E830E1-ACDD-C6E6-4837-5652950332DA}"/>
                </a:ext>
              </a:extLst>
            </p:cNvPr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BBA81940-F688-2A4C-EF3A-AAE021C1DE85}"/>
                </a:ext>
              </a:extLst>
            </p:cNvPr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A25E856E-B3BB-69D1-21DC-BE118339DDD3}"/>
              </a:ext>
            </a:extLst>
          </p:cNvPr>
          <p:cNvSpPr txBox="1"/>
          <p:nvPr/>
        </p:nvSpPr>
        <p:spPr>
          <a:xfrm>
            <a:off x="850805" y="651171"/>
            <a:ext cx="8293195" cy="15657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323"/>
              </a:lnSpc>
              <a:spcBef>
                <a:spcPct val="0"/>
              </a:spcBef>
            </a:pPr>
            <a:r>
              <a:rPr lang="en-US" sz="48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Apresentações</a:t>
            </a:r>
            <a:r>
              <a:rPr lang="en-US" sz="48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</a:t>
            </a:r>
            <a:r>
              <a:rPr lang="en-US" sz="48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na</a:t>
            </a:r>
            <a:r>
              <a:rPr lang="en-US" sz="48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</a:t>
            </a:r>
            <a:r>
              <a:rPr lang="en-US" sz="48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Água</a:t>
            </a:r>
            <a:endParaRPr lang="en-US" sz="4800" spc="727" dirty="0">
              <a:solidFill>
                <a:srgbClr val="FFFFFF"/>
              </a:solidFill>
              <a:latin typeface="Arial" pitchFamily="34" charset="0"/>
              <a:ea typeface="Roboto Bold"/>
              <a:cs typeface="Arial" pitchFamily="34" charset="0"/>
              <a:sym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4286144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CC1621-BA88-A387-A79F-CC9ABC725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792A6A88-FE91-C8A2-4D86-E3B33996DF6A}"/>
              </a:ext>
            </a:extLst>
          </p:cNvPr>
          <p:cNvSpPr txBox="1"/>
          <p:nvPr/>
        </p:nvSpPr>
        <p:spPr>
          <a:xfrm>
            <a:off x="643207" y="3165601"/>
            <a:ext cx="17660314" cy="4955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Objetivos</a:t>
            </a: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do </a:t>
            </a: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Treinamento</a:t>
            </a: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em</a:t>
            </a: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Águas</a:t>
            </a: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Confinadas</a:t>
            </a:r>
            <a:endParaRPr lang="en-US" sz="44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Sessões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ministradas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por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Instrutores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:</a:t>
            </a:r>
          </a:p>
          <a:p>
            <a:pPr marL="1828800" lvl="3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32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Demonstrações</a:t>
            </a:r>
            <a:endParaRPr lang="en-US" sz="32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marL="1828800" lvl="3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32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Identificação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de </a:t>
            </a:r>
            <a:r>
              <a:rPr lang="en-US" sz="32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problemas</a:t>
            </a:r>
            <a:endParaRPr lang="en-US" sz="32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marL="1828800" lvl="3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32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Preparação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para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Águas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Abertas</a:t>
            </a:r>
            <a:endParaRPr lang="en-US" sz="32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711BD38F-D76C-8B04-8544-BC02355A987D}"/>
              </a:ext>
            </a:extLst>
          </p:cNvPr>
          <p:cNvGrpSpPr/>
          <p:nvPr/>
        </p:nvGrpSpPr>
        <p:grpSpPr>
          <a:xfrm>
            <a:off x="17259300" y="4316308"/>
            <a:ext cx="1654384" cy="1654384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976719EB-3C3C-BFA3-8A50-5F69E6BA00D9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1AE071E9-54DF-94A2-935A-977BF55EDA58}"/>
              </a:ext>
            </a:extLst>
          </p:cNvPr>
          <p:cNvGrpSpPr>
            <a:grpSpLocks noChangeAspect="1"/>
          </p:cNvGrpSpPr>
          <p:nvPr/>
        </p:nvGrpSpPr>
        <p:grpSpPr>
          <a:xfrm>
            <a:off x="10591800" y="8267700"/>
            <a:ext cx="8632616" cy="8632616"/>
            <a:chOff x="0" y="0"/>
            <a:chExt cx="6350000" cy="63500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327E051-E23B-C7AD-91A2-B042C9C0E58B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9C3E1932-E26C-3D1D-E0E3-C30AD6A6ED18}"/>
                </a:ext>
              </a:extLst>
            </p:cNvPr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37E4AF12-EA63-8187-90C3-D5A40DA2EB22}"/>
              </a:ext>
            </a:extLst>
          </p:cNvPr>
          <p:cNvGrpSpPr>
            <a:grpSpLocks noChangeAspect="1"/>
          </p:cNvGrpSpPr>
          <p:nvPr/>
        </p:nvGrpSpPr>
        <p:grpSpPr>
          <a:xfrm>
            <a:off x="9813738" y="-3821165"/>
            <a:ext cx="7642329" cy="6750087"/>
            <a:chOff x="0" y="0"/>
            <a:chExt cx="6350000" cy="635000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2BEB25CE-BDEE-8A90-744C-8C0A081DEC14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AA399E1C-6502-3B5A-2C28-4E95815AD307}"/>
                </a:ext>
              </a:extLst>
            </p:cNvPr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947BB744-38A3-4713-844F-B78F2C6A6932}"/>
              </a:ext>
            </a:extLst>
          </p:cNvPr>
          <p:cNvGrpSpPr/>
          <p:nvPr/>
        </p:nvGrpSpPr>
        <p:grpSpPr>
          <a:xfrm>
            <a:off x="8936402" y="8700090"/>
            <a:ext cx="764385" cy="764385"/>
            <a:chOff x="0" y="0"/>
            <a:chExt cx="6350000" cy="635000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070E23A8-3739-650A-3387-A66BCE09D18B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63641198-6E97-34EE-9FF4-103CC41528B0}"/>
              </a:ext>
            </a:extLst>
          </p:cNvPr>
          <p:cNvGrpSpPr/>
          <p:nvPr/>
        </p:nvGrpSpPr>
        <p:grpSpPr>
          <a:xfrm>
            <a:off x="9865412" y="1709092"/>
            <a:ext cx="1015659" cy="1015659"/>
            <a:chOff x="0" y="0"/>
            <a:chExt cx="6350000" cy="6350000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4DFF2952-DA48-E3D1-DE2C-2B808477F473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5" name="Freeform 15">
            <a:extLst>
              <a:ext uri="{FF2B5EF4-FFF2-40B4-BE49-F238E27FC236}">
                <a16:creationId xmlns:a16="http://schemas.microsoft.com/office/drawing/2014/main" id="{B66CBF77-1D26-E3F2-14C9-2AB6E2DC56B2}"/>
              </a:ext>
            </a:extLst>
          </p:cNvPr>
          <p:cNvSpPr/>
          <p:nvPr/>
        </p:nvSpPr>
        <p:spPr>
          <a:xfrm>
            <a:off x="372892" y="8846393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939966F7-FF36-166C-4D0A-F07FC8CF76A0}"/>
              </a:ext>
            </a:extLst>
          </p:cNvPr>
          <p:cNvGrpSpPr/>
          <p:nvPr/>
        </p:nvGrpSpPr>
        <p:grpSpPr>
          <a:xfrm>
            <a:off x="-766610" y="322579"/>
            <a:ext cx="10047317" cy="2077721"/>
            <a:chOff x="0" y="0"/>
            <a:chExt cx="2646207" cy="614389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C3068F48-F3E0-41B0-A935-361D2BF1E102}"/>
                </a:ext>
              </a:extLst>
            </p:cNvPr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C4A7CCE2-A6E5-01B9-5289-08CEBDD5BC7B}"/>
                </a:ext>
              </a:extLst>
            </p:cNvPr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2E5B194F-0294-518F-9BE2-5282EBDB4948}"/>
              </a:ext>
            </a:extLst>
          </p:cNvPr>
          <p:cNvSpPr txBox="1"/>
          <p:nvPr/>
        </p:nvSpPr>
        <p:spPr>
          <a:xfrm>
            <a:off x="850805" y="682686"/>
            <a:ext cx="8293195" cy="15677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23"/>
              </a:lnSpc>
              <a:spcBef>
                <a:spcPct val="0"/>
              </a:spcBef>
            </a:pPr>
            <a:r>
              <a:rPr lang="en-US" sz="48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Apresentações</a:t>
            </a:r>
            <a:r>
              <a:rPr lang="en-US" sz="48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</a:t>
            </a:r>
            <a:r>
              <a:rPr lang="en-US" sz="48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na</a:t>
            </a:r>
            <a:r>
              <a:rPr lang="en-US" sz="48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</a:t>
            </a:r>
            <a:r>
              <a:rPr lang="en-US" sz="48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Água</a:t>
            </a:r>
            <a:endParaRPr lang="en-US" sz="4800" spc="727" dirty="0">
              <a:solidFill>
                <a:srgbClr val="FFFFFF"/>
              </a:solidFill>
              <a:latin typeface="Arial" pitchFamily="34" charset="0"/>
              <a:ea typeface="Roboto Bold"/>
              <a:cs typeface="Arial" pitchFamily="34" charset="0"/>
              <a:sym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3023689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F387D6-AF3E-767F-DC3C-25E78776C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1DC70FB3-436E-7B91-915C-1DA65225D54B}"/>
              </a:ext>
            </a:extLst>
          </p:cNvPr>
          <p:cNvSpPr txBox="1"/>
          <p:nvPr/>
        </p:nvSpPr>
        <p:spPr>
          <a:xfrm>
            <a:off x="488437" y="3454901"/>
            <a:ext cx="17660314" cy="4955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Objetivos</a:t>
            </a: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do </a:t>
            </a: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Treinamento</a:t>
            </a: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em</a:t>
            </a: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Águas</a:t>
            </a: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Confinadas</a:t>
            </a:r>
            <a:endParaRPr lang="en-US" sz="44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Prática de conhecimento e habilidades em uma situação real de mergulho.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Prática e uso efetivo das habilidades.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Garantia final de domínio.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Experiência no uso das habilidades.</a:t>
            </a:r>
            <a:endParaRPr lang="en-US" sz="32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8A878FCD-7E11-72F1-48E5-8A0EE73A8472}"/>
              </a:ext>
            </a:extLst>
          </p:cNvPr>
          <p:cNvGrpSpPr/>
          <p:nvPr/>
        </p:nvGrpSpPr>
        <p:grpSpPr>
          <a:xfrm>
            <a:off x="17259300" y="4316308"/>
            <a:ext cx="1654384" cy="1654384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3AFAABAA-A0C3-5FF3-2E90-9E811425F0FD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B89A90BC-5E63-64C9-E489-13EA2417425A}"/>
              </a:ext>
            </a:extLst>
          </p:cNvPr>
          <p:cNvGrpSpPr>
            <a:grpSpLocks noChangeAspect="1"/>
          </p:cNvGrpSpPr>
          <p:nvPr/>
        </p:nvGrpSpPr>
        <p:grpSpPr>
          <a:xfrm>
            <a:off x="10591800" y="8267700"/>
            <a:ext cx="8632616" cy="8632616"/>
            <a:chOff x="0" y="0"/>
            <a:chExt cx="6350000" cy="63500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3A1F0286-FBBA-3CDB-46A1-506DA0730A1F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A5756DB-237F-99A4-4E3A-34DB0EB599A3}"/>
                </a:ext>
              </a:extLst>
            </p:cNvPr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198A9AFE-FD68-BDCC-5CC8-33AEB0E557B0}"/>
              </a:ext>
            </a:extLst>
          </p:cNvPr>
          <p:cNvGrpSpPr>
            <a:grpSpLocks noChangeAspect="1"/>
          </p:cNvGrpSpPr>
          <p:nvPr/>
        </p:nvGrpSpPr>
        <p:grpSpPr>
          <a:xfrm>
            <a:off x="9813738" y="-3821165"/>
            <a:ext cx="7642329" cy="7642329"/>
            <a:chOff x="0" y="0"/>
            <a:chExt cx="6350000" cy="635000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A4ADFEFD-2D56-87EE-38F1-8370570BE673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C79B58A2-0CFA-F11F-7CCC-FE9945B93987}"/>
                </a:ext>
              </a:extLst>
            </p:cNvPr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6796D86F-73C3-82D2-F6D2-E8E87FB28059}"/>
              </a:ext>
            </a:extLst>
          </p:cNvPr>
          <p:cNvGrpSpPr/>
          <p:nvPr/>
        </p:nvGrpSpPr>
        <p:grpSpPr>
          <a:xfrm>
            <a:off x="8936402" y="8700090"/>
            <a:ext cx="764385" cy="764385"/>
            <a:chOff x="0" y="0"/>
            <a:chExt cx="6350000" cy="635000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7E9B8A06-7D4F-CE17-8988-751ABF4EC6D8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048B6B13-1EBE-0C1A-3A0B-C5DA64E09559}"/>
              </a:ext>
            </a:extLst>
          </p:cNvPr>
          <p:cNvGrpSpPr/>
          <p:nvPr/>
        </p:nvGrpSpPr>
        <p:grpSpPr>
          <a:xfrm>
            <a:off x="9865412" y="1709092"/>
            <a:ext cx="1015659" cy="1015659"/>
            <a:chOff x="0" y="0"/>
            <a:chExt cx="6350000" cy="6350000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387F0DF1-5D62-EBA2-61AA-F523BE860AC4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5" name="Freeform 15">
            <a:extLst>
              <a:ext uri="{FF2B5EF4-FFF2-40B4-BE49-F238E27FC236}">
                <a16:creationId xmlns:a16="http://schemas.microsoft.com/office/drawing/2014/main" id="{D9E5BE1D-776F-A58E-8F95-C9B71063C2F4}"/>
              </a:ext>
            </a:extLst>
          </p:cNvPr>
          <p:cNvSpPr/>
          <p:nvPr/>
        </p:nvSpPr>
        <p:spPr>
          <a:xfrm>
            <a:off x="372892" y="8846393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90258122-1220-A660-269F-07B2BC59C417}"/>
              </a:ext>
            </a:extLst>
          </p:cNvPr>
          <p:cNvGrpSpPr/>
          <p:nvPr/>
        </p:nvGrpSpPr>
        <p:grpSpPr>
          <a:xfrm>
            <a:off x="-766610" y="322579"/>
            <a:ext cx="10047317" cy="2077721"/>
            <a:chOff x="0" y="0"/>
            <a:chExt cx="2646207" cy="614389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8AC44F02-4CF8-19F8-3661-8F626A5FF7DE}"/>
                </a:ext>
              </a:extLst>
            </p:cNvPr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2C72C6B9-6588-C779-0390-C16A02087DDF}"/>
                </a:ext>
              </a:extLst>
            </p:cNvPr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4CAD10BB-6ECC-2B23-1E33-C315E4130F44}"/>
              </a:ext>
            </a:extLst>
          </p:cNvPr>
          <p:cNvSpPr txBox="1"/>
          <p:nvPr/>
        </p:nvSpPr>
        <p:spPr>
          <a:xfrm>
            <a:off x="850805" y="682686"/>
            <a:ext cx="8293195" cy="15677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23"/>
              </a:lnSpc>
              <a:spcBef>
                <a:spcPct val="0"/>
              </a:spcBef>
            </a:pPr>
            <a:r>
              <a:rPr lang="en-US" sz="48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Apresentações</a:t>
            </a:r>
            <a:r>
              <a:rPr lang="en-US" sz="48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</a:t>
            </a:r>
            <a:r>
              <a:rPr lang="en-US" sz="48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na</a:t>
            </a:r>
            <a:r>
              <a:rPr lang="en-US" sz="48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</a:t>
            </a:r>
            <a:r>
              <a:rPr lang="en-US" sz="48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Água</a:t>
            </a:r>
            <a:endParaRPr lang="en-US" sz="4800" spc="727" dirty="0">
              <a:solidFill>
                <a:srgbClr val="FFFFFF"/>
              </a:solidFill>
              <a:latin typeface="Arial" pitchFamily="34" charset="0"/>
              <a:ea typeface="Roboto Bold"/>
              <a:cs typeface="Arial" pitchFamily="34" charset="0"/>
              <a:sym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2819066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2CC463-CD5A-74AD-0BBB-0245E6BF2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F17F9E2A-FC79-F356-43D1-2481EB7F1939}"/>
              </a:ext>
            </a:extLst>
          </p:cNvPr>
          <p:cNvSpPr txBox="1"/>
          <p:nvPr/>
        </p:nvSpPr>
        <p:spPr>
          <a:xfrm>
            <a:off x="488437" y="3180841"/>
            <a:ext cx="17660314" cy="4955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Objetivos</a:t>
            </a: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do </a:t>
            </a: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Treinamento</a:t>
            </a: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em</a:t>
            </a: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Águas</a:t>
            </a: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Confinadas</a:t>
            </a:r>
            <a:endParaRPr lang="en-US" sz="44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Ensinar aos Mergulhadores o julgamento sobre as condições.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Aumentar sua confiança.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Preparar-se para a Educação Continuada.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Mergulho Real - Dupla, Gás, Tempo.</a:t>
            </a:r>
            <a:endParaRPr lang="en-US" sz="32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6FC783ED-42CB-2ECF-19AB-C0FBBF1E0274}"/>
              </a:ext>
            </a:extLst>
          </p:cNvPr>
          <p:cNvGrpSpPr/>
          <p:nvPr/>
        </p:nvGrpSpPr>
        <p:grpSpPr>
          <a:xfrm>
            <a:off x="17259300" y="4316308"/>
            <a:ext cx="1654384" cy="1654384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59847137-7E07-B84A-8E4B-10CDDD88CAD4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2B358F74-33B9-9780-E954-D2BA17741A89}"/>
              </a:ext>
            </a:extLst>
          </p:cNvPr>
          <p:cNvGrpSpPr>
            <a:grpSpLocks noChangeAspect="1"/>
          </p:cNvGrpSpPr>
          <p:nvPr/>
        </p:nvGrpSpPr>
        <p:grpSpPr>
          <a:xfrm>
            <a:off x="10591800" y="8267700"/>
            <a:ext cx="8632616" cy="8632616"/>
            <a:chOff x="0" y="0"/>
            <a:chExt cx="6350000" cy="63500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443296C-AE25-ED3C-87D6-5CB772CB6447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38D6D4C-D221-74B5-16A0-1C01870D3247}"/>
                </a:ext>
              </a:extLst>
            </p:cNvPr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0F392A1B-327B-671F-3AC3-BFF09AF86156}"/>
              </a:ext>
            </a:extLst>
          </p:cNvPr>
          <p:cNvGrpSpPr>
            <a:grpSpLocks noChangeAspect="1"/>
          </p:cNvGrpSpPr>
          <p:nvPr/>
        </p:nvGrpSpPr>
        <p:grpSpPr>
          <a:xfrm>
            <a:off x="9813738" y="-3821165"/>
            <a:ext cx="7642329" cy="6821525"/>
            <a:chOff x="0" y="0"/>
            <a:chExt cx="6350000" cy="635000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6F3E270A-E79B-23BA-3789-46313B31362F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AE42BA27-ADE5-E791-6BF0-DD5AEF48AFBB}"/>
                </a:ext>
              </a:extLst>
            </p:cNvPr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A68F641E-DFDB-324B-DBB9-4259FEE3DAFB}"/>
              </a:ext>
            </a:extLst>
          </p:cNvPr>
          <p:cNvGrpSpPr/>
          <p:nvPr/>
        </p:nvGrpSpPr>
        <p:grpSpPr>
          <a:xfrm>
            <a:off x="8936402" y="8700090"/>
            <a:ext cx="764385" cy="764385"/>
            <a:chOff x="0" y="0"/>
            <a:chExt cx="6350000" cy="635000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EFAB06A7-5B3D-D158-E5D8-9D2C6B39DD30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0915CE7A-D487-1773-BF20-2BC26060AB17}"/>
              </a:ext>
            </a:extLst>
          </p:cNvPr>
          <p:cNvGrpSpPr/>
          <p:nvPr/>
        </p:nvGrpSpPr>
        <p:grpSpPr>
          <a:xfrm>
            <a:off x="9865412" y="1709092"/>
            <a:ext cx="1015659" cy="1015659"/>
            <a:chOff x="0" y="0"/>
            <a:chExt cx="6350000" cy="6350000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7A04C580-6E30-375D-3BED-B0DCC719C5AA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5" name="Freeform 15">
            <a:extLst>
              <a:ext uri="{FF2B5EF4-FFF2-40B4-BE49-F238E27FC236}">
                <a16:creationId xmlns:a16="http://schemas.microsoft.com/office/drawing/2014/main" id="{915A5A5C-A16E-B4F4-509D-615F26509283}"/>
              </a:ext>
            </a:extLst>
          </p:cNvPr>
          <p:cNvSpPr/>
          <p:nvPr/>
        </p:nvSpPr>
        <p:spPr>
          <a:xfrm>
            <a:off x="372892" y="8846393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DFB2ED10-6442-B1DD-C890-26E226730742}"/>
              </a:ext>
            </a:extLst>
          </p:cNvPr>
          <p:cNvGrpSpPr/>
          <p:nvPr/>
        </p:nvGrpSpPr>
        <p:grpSpPr>
          <a:xfrm>
            <a:off x="-766610" y="322579"/>
            <a:ext cx="10047317" cy="2077721"/>
            <a:chOff x="0" y="0"/>
            <a:chExt cx="2646207" cy="614389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9F5C40B-F53A-E4AB-E68D-40B520434C87}"/>
                </a:ext>
              </a:extLst>
            </p:cNvPr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449EC11C-9716-8C81-D869-A7E6AE783467}"/>
                </a:ext>
              </a:extLst>
            </p:cNvPr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AF166414-6C05-4D34-2EED-C31277D67298}"/>
              </a:ext>
            </a:extLst>
          </p:cNvPr>
          <p:cNvSpPr txBox="1"/>
          <p:nvPr/>
        </p:nvSpPr>
        <p:spPr>
          <a:xfrm>
            <a:off x="850805" y="682686"/>
            <a:ext cx="8293195" cy="15677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23"/>
              </a:lnSpc>
              <a:spcBef>
                <a:spcPct val="0"/>
              </a:spcBef>
            </a:pPr>
            <a:r>
              <a:rPr lang="en-US" sz="48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Apresentações</a:t>
            </a:r>
            <a:r>
              <a:rPr lang="en-US" sz="48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</a:t>
            </a:r>
            <a:r>
              <a:rPr lang="en-US" sz="48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na</a:t>
            </a:r>
            <a:r>
              <a:rPr lang="en-US" sz="48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</a:t>
            </a:r>
            <a:r>
              <a:rPr lang="en-US" sz="48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Água</a:t>
            </a:r>
            <a:endParaRPr lang="en-US" sz="4800" spc="727" dirty="0">
              <a:solidFill>
                <a:srgbClr val="FFFFFF"/>
              </a:solidFill>
              <a:latin typeface="Arial" pitchFamily="34" charset="0"/>
              <a:ea typeface="Roboto Bold"/>
              <a:cs typeface="Arial" pitchFamily="34" charset="0"/>
              <a:sym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1129567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32BE83-AA10-117C-F8DF-9032778F0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3735B84E-979B-C19A-75DC-46D9439E1546}"/>
              </a:ext>
            </a:extLst>
          </p:cNvPr>
          <p:cNvSpPr txBox="1"/>
          <p:nvPr/>
        </p:nvSpPr>
        <p:spPr>
          <a:xfrm>
            <a:off x="441418" y="2538497"/>
            <a:ext cx="17660314" cy="5940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Avaliação</a:t>
            </a: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de </a:t>
            </a: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Habilidades</a:t>
            </a: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Profissionais</a:t>
            </a:r>
            <a:endParaRPr lang="en-US" sz="44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marL="1200150" lvl="2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Circuito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Aberto</a:t>
            </a:r>
            <a:endParaRPr lang="en-US" sz="32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marL="1200150" lvl="2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CCR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Slate de </a:t>
            </a:r>
            <a:r>
              <a:rPr lang="en-US" sz="32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Avaliação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Usada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para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:</a:t>
            </a:r>
          </a:p>
          <a:p>
            <a:pPr marL="1200150" lvl="2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Instructor Trainer</a:t>
            </a:r>
          </a:p>
          <a:p>
            <a:pPr marL="1200150" lvl="2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DiveMaster</a:t>
            </a:r>
            <a:endParaRPr lang="en-US" sz="32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C77FEC38-06D3-53F1-F8FE-1BEA6C035F09}"/>
              </a:ext>
            </a:extLst>
          </p:cNvPr>
          <p:cNvGrpSpPr/>
          <p:nvPr/>
        </p:nvGrpSpPr>
        <p:grpSpPr>
          <a:xfrm>
            <a:off x="17259300" y="4316308"/>
            <a:ext cx="1654384" cy="1654384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F46BFECE-40EC-851E-2859-662E015537C9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4C2A5220-B54F-AF13-AB13-61890F515685}"/>
              </a:ext>
            </a:extLst>
          </p:cNvPr>
          <p:cNvGrpSpPr>
            <a:grpSpLocks noChangeAspect="1"/>
          </p:cNvGrpSpPr>
          <p:nvPr/>
        </p:nvGrpSpPr>
        <p:grpSpPr>
          <a:xfrm>
            <a:off x="10591800" y="8267700"/>
            <a:ext cx="8632616" cy="8632616"/>
            <a:chOff x="0" y="0"/>
            <a:chExt cx="6350000" cy="63500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63C09DBC-1B10-F522-11AB-4380F73B96D2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CA9A4C84-6B3B-B4FB-5EB0-E85E7C18B036}"/>
                </a:ext>
              </a:extLst>
            </p:cNvPr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A8179B47-6261-2E17-1E47-FC11A68BA208}"/>
              </a:ext>
            </a:extLst>
          </p:cNvPr>
          <p:cNvGrpSpPr>
            <a:grpSpLocks noChangeAspect="1"/>
          </p:cNvGrpSpPr>
          <p:nvPr/>
        </p:nvGrpSpPr>
        <p:grpSpPr>
          <a:xfrm>
            <a:off x="9813738" y="-3821165"/>
            <a:ext cx="7642329" cy="7642329"/>
            <a:chOff x="0" y="0"/>
            <a:chExt cx="6350000" cy="635000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084AE050-DE3A-84E1-4F55-8CFBA3469711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DAEEB9FD-E3CB-5956-C499-FE3F26203819}"/>
                </a:ext>
              </a:extLst>
            </p:cNvPr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88B96650-EEDB-7901-5911-3D92BA3FD512}"/>
              </a:ext>
            </a:extLst>
          </p:cNvPr>
          <p:cNvGrpSpPr/>
          <p:nvPr/>
        </p:nvGrpSpPr>
        <p:grpSpPr>
          <a:xfrm>
            <a:off x="8936402" y="8700090"/>
            <a:ext cx="764385" cy="764385"/>
            <a:chOff x="0" y="0"/>
            <a:chExt cx="6350000" cy="635000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FCC8E127-5434-E6A8-D92D-3F6119C7EC4D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61A6D9A3-F0C6-DE56-D263-B517EA0F12DA}"/>
              </a:ext>
            </a:extLst>
          </p:cNvPr>
          <p:cNvGrpSpPr/>
          <p:nvPr/>
        </p:nvGrpSpPr>
        <p:grpSpPr>
          <a:xfrm>
            <a:off x="9865412" y="1709092"/>
            <a:ext cx="1015659" cy="1015659"/>
            <a:chOff x="0" y="0"/>
            <a:chExt cx="6350000" cy="6350000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5D101B41-8192-EE43-BED3-6B2A14085113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5" name="Freeform 15">
            <a:extLst>
              <a:ext uri="{FF2B5EF4-FFF2-40B4-BE49-F238E27FC236}">
                <a16:creationId xmlns:a16="http://schemas.microsoft.com/office/drawing/2014/main" id="{64B1FD81-A901-ED42-8224-0615BA761284}"/>
              </a:ext>
            </a:extLst>
          </p:cNvPr>
          <p:cNvSpPr/>
          <p:nvPr/>
        </p:nvSpPr>
        <p:spPr>
          <a:xfrm>
            <a:off x="372892" y="8846393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1A878219-79F8-FA9A-15F7-5B40699574A1}"/>
              </a:ext>
            </a:extLst>
          </p:cNvPr>
          <p:cNvGrpSpPr/>
          <p:nvPr/>
        </p:nvGrpSpPr>
        <p:grpSpPr>
          <a:xfrm>
            <a:off x="-766610" y="322579"/>
            <a:ext cx="10047317" cy="2077721"/>
            <a:chOff x="0" y="0"/>
            <a:chExt cx="2646207" cy="614389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CC321933-7E1A-8CA6-E572-DDFAC033CA6B}"/>
                </a:ext>
              </a:extLst>
            </p:cNvPr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EDD3E9D4-1546-6BFC-E8AE-F18084DF58BD}"/>
                </a:ext>
              </a:extLst>
            </p:cNvPr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31B511C9-AD79-398E-8DFA-E0E49C786977}"/>
              </a:ext>
            </a:extLst>
          </p:cNvPr>
          <p:cNvSpPr txBox="1"/>
          <p:nvPr/>
        </p:nvSpPr>
        <p:spPr>
          <a:xfrm>
            <a:off x="850805" y="682686"/>
            <a:ext cx="8293195" cy="15677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23"/>
              </a:lnSpc>
              <a:spcBef>
                <a:spcPct val="0"/>
              </a:spcBef>
            </a:pPr>
            <a:r>
              <a:rPr lang="en-US" sz="48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Apresentações</a:t>
            </a:r>
            <a:r>
              <a:rPr lang="en-US" sz="48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</a:t>
            </a:r>
            <a:r>
              <a:rPr lang="en-US" sz="48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na</a:t>
            </a:r>
            <a:r>
              <a:rPr lang="en-US" sz="48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</a:t>
            </a:r>
            <a:r>
              <a:rPr lang="en-US" sz="48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Água</a:t>
            </a:r>
            <a:endParaRPr lang="en-US" sz="4800" spc="727" dirty="0">
              <a:solidFill>
                <a:srgbClr val="FFFFFF"/>
              </a:solidFill>
              <a:latin typeface="Arial" pitchFamily="34" charset="0"/>
              <a:ea typeface="Roboto Bold"/>
              <a:cs typeface="Arial" pitchFamily="34" charset="0"/>
              <a:sym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2793616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1072</Words>
  <Application>Microsoft Office PowerPoint</Application>
  <PresentationFormat>Personalizar</PresentationFormat>
  <Paragraphs>181</Paragraphs>
  <Slides>30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40" baseType="lpstr">
      <vt:lpstr>Arial</vt:lpstr>
      <vt:lpstr>Roboto Bold</vt:lpstr>
      <vt:lpstr>Open Sans Semibold</vt:lpstr>
      <vt:lpstr>Calibri</vt:lpstr>
      <vt:lpstr>Aptos</vt:lpstr>
      <vt:lpstr>Courier New</vt:lpstr>
      <vt:lpstr>Open Sans</vt:lpstr>
      <vt:lpstr>Open Sans Bold</vt:lpstr>
      <vt:lpstr>Mont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RAID MARKETING 2</dc:title>
  <dc:creator>Keryn van der Walt</dc:creator>
  <cp:lastModifiedBy>CARLOS DE MORAIS</cp:lastModifiedBy>
  <cp:revision>33</cp:revision>
  <dcterms:created xsi:type="dcterms:W3CDTF">2006-08-16T00:00:00Z</dcterms:created>
  <dcterms:modified xsi:type="dcterms:W3CDTF">2025-10-13T16:34:10Z</dcterms:modified>
  <dc:identifier>DAGNKOLPfxM</dc:identifier>
</cp:coreProperties>
</file>