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256" r:id="rId2"/>
    <p:sldId id="303" r:id="rId3"/>
    <p:sldId id="304" r:id="rId4"/>
    <p:sldId id="305" r:id="rId5"/>
    <p:sldId id="306" r:id="rId6"/>
    <p:sldId id="307" r:id="rId7"/>
    <p:sldId id="295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264" r:id="rId34"/>
    <p:sldId id="263" r:id="rId35"/>
  </p:sldIdLst>
  <p:sldSz cx="18288000" cy="10287000"/>
  <p:notesSz cx="6858000" cy="9144000"/>
  <p:embeddedFontLst>
    <p:embeddedFont>
      <p:font typeface="Open Sans" panose="020B0606030504020204" pitchFamily="34" charset="0"/>
      <p:regular r:id="rId37"/>
      <p:bold r:id="rId38"/>
      <p:italic r:id="rId39"/>
      <p:boldItalic r:id="rId40"/>
    </p:embeddedFont>
    <p:embeddedFont>
      <p:font typeface="Open Sans Bold" panose="020B0806030504020204" charset="0"/>
      <p:regular r:id="rId41"/>
      <p:bold r:id="rId42"/>
      <p:italic r:id="rId43"/>
      <p:boldItalic r:id="rId44"/>
    </p:embeddedFont>
    <p:embeddedFont>
      <p:font typeface="Open Sans Semibold" panose="020B0706030804020204" pitchFamily="34" charset="0"/>
      <p:bold r:id="rId45"/>
      <p:boldItalic r:id="rId46"/>
    </p:embeddedFont>
    <p:embeddedFont>
      <p:font typeface="Roboto Bold" panose="020B060402020202020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B45CDC-F794-474D-BFBF-FFF7D4F76176}" v="7" dt="2025-10-13T15:44:11.6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1111" autoAdjust="0"/>
  </p:normalViewPr>
  <p:slideViewPr>
    <p:cSldViewPr>
      <p:cViewPr varScale="1">
        <p:scale>
          <a:sx n="45" d="100"/>
          <a:sy n="45" d="100"/>
        </p:scale>
        <p:origin x="123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DE MORAIS" userId="82fa4c73a48e354f" providerId="LiveId" clId="{2AC0B3E1-B9F7-4355-9ED6-699F51EE0FAE}"/>
    <pc:docChg chg="custSel modSld">
      <pc:chgData name="CARLOS DE MORAIS" userId="82fa4c73a48e354f" providerId="LiveId" clId="{2AC0B3E1-B9F7-4355-9ED6-699F51EE0FAE}" dt="2025-10-13T16:17:18.891" v="250" actId="113"/>
      <pc:docMkLst>
        <pc:docMk/>
      </pc:docMkLst>
      <pc:sldChg chg="modSp mod">
        <pc:chgData name="CARLOS DE MORAIS" userId="82fa4c73a48e354f" providerId="LiveId" clId="{2AC0B3E1-B9F7-4355-9ED6-699F51EE0FAE}" dt="2025-10-13T15:36:18.454" v="1" actId="1076"/>
        <pc:sldMkLst>
          <pc:docMk/>
          <pc:sldMk cId="0" sldId="256"/>
        </pc:sldMkLst>
        <pc:spChg chg="mod">
          <ac:chgData name="CARLOS DE MORAIS" userId="82fa4c73a48e354f" providerId="LiveId" clId="{2AC0B3E1-B9F7-4355-9ED6-699F51EE0FAE}" dt="2025-10-13T15:36:18.454" v="1" actId="1076"/>
          <ac:spMkLst>
            <pc:docMk/>
            <pc:sldMk cId="0" sldId="256"/>
            <ac:spMk id="5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5:40:58.109" v="66" actId="20577"/>
        <pc:sldMkLst>
          <pc:docMk/>
          <pc:sldMk cId="2725342612" sldId="295"/>
        </pc:sldMkLst>
        <pc:spChg chg="mod">
          <ac:chgData name="CARLOS DE MORAIS" userId="82fa4c73a48e354f" providerId="LiveId" clId="{2AC0B3E1-B9F7-4355-9ED6-699F51EE0FAE}" dt="2025-10-13T15:40:58.109" v="66" actId="20577"/>
          <ac:spMkLst>
            <pc:docMk/>
            <pc:sldMk cId="2725342612" sldId="295"/>
            <ac:spMk id="2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5:36:49.847" v="10" actId="20577"/>
        <pc:sldMkLst>
          <pc:docMk/>
          <pc:sldMk cId="993562667" sldId="303"/>
        </pc:sldMkLst>
        <pc:spChg chg="mod">
          <ac:chgData name="CARLOS DE MORAIS" userId="82fa4c73a48e354f" providerId="LiveId" clId="{2AC0B3E1-B9F7-4355-9ED6-699F51EE0FAE}" dt="2025-10-13T15:36:49.847" v="10" actId="20577"/>
          <ac:spMkLst>
            <pc:docMk/>
            <pc:sldMk cId="993562667" sldId="303"/>
            <ac:spMk id="4" creationId="{356A7712-32FC-9AE7-D1C9-D2B4F70FD75F}"/>
          </ac:spMkLst>
        </pc:spChg>
        <pc:spChg chg="mod">
          <ac:chgData name="CARLOS DE MORAIS" userId="82fa4c73a48e354f" providerId="LiveId" clId="{2AC0B3E1-B9F7-4355-9ED6-699F51EE0FAE}" dt="2025-10-13T15:36:32.357" v="4" actId="20577"/>
          <ac:spMkLst>
            <pc:docMk/>
            <pc:sldMk cId="993562667" sldId="303"/>
            <ac:spMk id="23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5:36:37.493" v="5" actId="113"/>
          <ac:spMkLst>
            <pc:docMk/>
            <pc:sldMk cId="993562667" sldId="303"/>
            <ac:spMk id="25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5:36:41.100" v="6" actId="113"/>
          <ac:spMkLst>
            <pc:docMk/>
            <pc:sldMk cId="993562667" sldId="303"/>
            <ac:spMk id="27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5:37:20.323" v="14" actId="20577"/>
        <pc:sldMkLst>
          <pc:docMk/>
          <pc:sldMk cId="3695189814" sldId="304"/>
        </pc:sldMkLst>
        <pc:spChg chg="mod">
          <ac:chgData name="CARLOS DE MORAIS" userId="82fa4c73a48e354f" providerId="LiveId" clId="{2AC0B3E1-B9F7-4355-9ED6-699F51EE0FAE}" dt="2025-10-13T15:37:20.323" v="14" actId="20577"/>
          <ac:spMkLst>
            <pc:docMk/>
            <pc:sldMk cId="3695189814" sldId="304"/>
            <ac:spMk id="2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5:38:01.259" v="19" actId="5793"/>
        <pc:sldMkLst>
          <pc:docMk/>
          <pc:sldMk cId="2263503652" sldId="305"/>
        </pc:sldMkLst>
        <pc:spChg chg="mod">
          <ac:chgData name="CARLOS DE MORAIS" userId="82fa4c73a48e354f" providerId="LiveId" clId="{2AC0B3E1-B9F7-4355-9ED6-699F51EE0FAE}" dt="2025-10-13T15:38:01.259" v="19" actId="5793"/>
          <ac:spMkLst>
            <pc:docMk/>
            <pc:sldMk cId="2263503652" sldId="305"/>
            <ac:spMk id="2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5:39:03.953" v="35" actId="20577"/>
        <pc:sldMkLst>
          <pc:docMk/>
          <pc:sldMk cId="2797600067" sldId="306"/>
        </pc:sldMkLst>
        <pc:spChg chg="mod">
          <ac:chgData name="CARLOS DE MORAIS" userId="82fa4c73a48e354f" providerId="LiveId" clId="{2AC0B3E1-B9F7-4355-9ED6-699F51EE0FAE}" dt="2025-10-13T15:39:03.953" v="35" actId="20577"/>
          <ac:spMkLst>
            <pc:docMk/>
            <pc:sldMk cId="2797600067" sldId="306"/>
            <ac:spMk id="2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5:39:54.429" v="50" actId="20577"/>
        <pc:sldMkLst>
          <pc:docMk/>
          <pc:sldMk cId="3295475053" sldId="307"/>
        </pc:sldMkLst>
        <pc:spChg chg="mod">
          <ac:chgData name="CARLOS DE MORAIS" userId="82fa4c73a48e354f" providerId="LiveId" clId="{2AC0B3E1-B9F7-4355-9ED6-699F51EE0FAE}" dt="2025-10-13T15:39:54.429" v="50" actId="20577"/>
          <ac:spMkLst>
            <pc:docMk/>
            <pc:sldMk cId="3295475053" sldId="307"/>
            <ac:spMk id="2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5:41:31.733" v="73" actId="20577"/>
        <pc:sldMkLst>
          <pc:docMk/>
          <pc:sldMk cId="4152500510" sldId="308"/>
        </pc:sldMkLst>
        <pc:spChg chg="mod">
          <ac:chgData name="CARLOS DE MORAIS" userId="82fa4c73a48e354f" providerId="LiveId" clId="{2AC0B3E1-B9F7-4355-9ED6-699F51EE0FAE}" dt="2025-10-13T15:41:25.466" v="71" actId="20577"/>
          <ac:spMkLst>
            <pc:docMk/>
            <pc:sldMk cId="4152500510" sldId="308"/>
            <ac:spMk id="6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5:41:31.733" v="73" actId="20577"/>
          <ac:spMkLst>
            <pc:docMk/>
            <pc:sldMk cId="4152500510" sldId="308"/>
            <ac:spMk id="38" creationId="{EF01D00D-13E4-265C-AF04-B0CCBD129745}"/>
          </ac:spMkLst>
        </pc:spChg>
        <pc:spChg chg="mod">
          <ac:chgData name="CARLOS DE MORAIS" userId="82fa4c73a48e354f" providerId="LiveId" clId="{2AC0B3E1-B9F7-4355-9ED6-699F51EE0FAE}" dt="2025-10-13T15:41:19.805" v="69" actId="113"/>
          <ac:spMkLst>
            <pc:docMk/>
            <pc:sldMk cId="4152500510" sldId="308"/>
            <ac:spMk id="42" creationId="{AEDF9B4D-0DE5-C891-34E4-21AAED948725}"/>
          </ac:spMkLst>
        </pc:spChg>
      </pc:sldChg>
      <pc:sldChg chg="modSp mod">
        <pc:chgData name="CARLOS DE MORAIS" userId="82fa4c73a48e354f" providerId="LiveId" clId="{2AC0B3E1-B9F7-4355-9ED6-699F51EE0FAE}" dt="2025-10-13T15:41:50.268" v="75" actId="113"/>
        <pc:sldMkLst>
          <pc:docMk/>
          <pc:sldMk cId="16505864" sldId="309"/>
        </pc:sldMkLst>
        <pc:spChg chg="mod">
          <ac:chgData name="CARLOS DE MORAIS" userId="82fa4c73a48e354f" providerId="LiveId" clId="{2AC0B3E1-B9F7-4355-9ED6-699F51EE0FAE}" dt="2025-10-13T15:41:44.684" v="74" actId="113"/>
          <ac:spMkLst>
            <pc:docMk/>
            <pc:sldMk cId="16505864" sldId="309"/>
            <ac:spMk id="6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5:41:50.268" v="75" actId="113"/>
          <ac:spMkLst>
            <pc:docMk/>
            <pc:sldMk cId="16505864" sldId="309"/>
            <ac:spMk id="38" creationId="{EF01D00D-13E4-265C-AF04-B0CCBD129745}"/>
          </ac:spMkLst>
        </pc:spChg>
      </pc:sldChg>
      <pc:sldChg chg="modSp mod">
        <pc:chgData name="CARLOS DE MORAIS" userId="82fa4c73a48e354f" providerId="LiveId" clId="{2AC0B3E1-B9F7-4355-9ED6-699F51EE0FAE}" dt="2025-10-13T15:43:11.006" v="89" actId="20577"/>
        <pc:sldMkLst>
          <pc:docMk/>
          <pc:sldMk cId="3230450889" sldId="310"/>
        </pc:sldMkLst>
        <pc:spChg chg="mod">
          <ac:chgData name="CARLOS DE MORAIS" userId="82fa4c73a48e354f" providerId="LiveId" clId="{2AC0B3E1-B9F7-4355-9ED6-699F51EE0FAE}" dt="2025-10-13T15:42:44.215" v="80" actId="1076"/>
          <ac:spMkLst>
            <pc:docMk/>
            <pc:sldMk cId="3230450889" sldId="310"/>
            <ac:spMk id="5" creationId="{D9ACCFA4-2F9C-4058-1C9D-51950274560B}"/>
          </ac:spMkLst>
        </pc:spChg>
        <pc:spChg chg="mod">
          <ac:chgData name="CARLOS DE MORAIS" userId="82fa4c73a48e354f" providerId="LiveId" clId="{2AC0B3E1-B9F7-4355-9ED6-699F51EE0FAE}" dt="2025-10-13T15:42:57.009" v="83" actId="113"/>
          <ac:spMkLst>
            <pc:docMk/>
            <pc:sldMk cId="3230450889" sldId="310"/>
            <ac:spMk id="9" creationId="{1E31A23F-DE8E-AC1B-064D-10A381FB1FEC}"/>
          </ac:spMkLst>
        </pc:spChg>
        <pc:spChg chg="mod">
          <ac:chgData name="CARLOS DE MORAIS" userId="82fa4c73a48e354f" providerId="LiveId" clId="{2AC0B3E1-B9F7-4355-9ED6-699F51EE0FAE}" dt="2025-10-13T15:42:52.608" v="82" actId="113"/>
          <ac:spMkLst>
            <pc:docMk/>
            <pc:sldMk cId="3230450889" sldId="310"/>
            <ac:spMk id="11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5:43:11.006" v="89" actId="20577"/>
          <ac:spMkLst>
            <pc:docMk/>
            <pc:sldMk cId="3230450889" sldId="310"/>
            <ac:spMk id="20" creationId="{29B87EF8-B534-2549-F4D3-D7CC3098439B}"/>
          </ac:spMkLst>
        </pc:spChg>
        <pc:spChg chg="mod">
          <ac:chgData name="CARLOS DE MORAIS" userId="82fa4c73a48e354f" providerId="LiveId" clId="{2AC0B3E1-B9F7-4355-9ED6-699F51EE0FAE}" dt="2025-10-13T15:42:48.004" v="81" actId="1076"/>
          <ac:spMkLst>
            <pc:docMk/>
            <pc:sldMk cId="3230450889" sldId="310"/>
            <ac:spMk id="24" creationId="{95BAB888-F55A-F117-87F3-CE372BBE2926}"/>
          </ac:spMkLst>
        </pc:spChg>
      </pc:sldChg>
      <pc:sldChg chg="addSp delSp modSp mod">
        <pc:chgData name="CARLOS DE MORAIS" userId="82fa4c73a48e354f" providerId="LiveId" clId="{2AC0B3E1-B9F7-4355-9ED6-699F51EE0FAE}" dt="2025-10-13T15:45:27.812" v="106" actId="20577"/>
        <pc:sldMkLst>
          <pc:docMk/>
          <pc:sldMk cId="4027795497" sldId="311"/>
        </pc:sldMkLst>
        <pc:spChg chg="add mod">
          <ac:chgData name="CARLOS DE MORAIS" userId="82fa4c73a48e354f" providerId="LiveId" clId="{2AC0B3E1-B9F7-4355-9ED6-699F51EE0FAE}" dt="2025-10-13T15:43:56.126" v="91"/>
          <ac:spMkLst>
            <pc:docMk/>
            <pc:sldMk cId="4027795497" sldId="311"/>
            <ac:spMk id="2" creationId="{EF649BB4-C42B-D1A7-BE22-206639994495}"/>
          </ac:spMkLst>
        </pc:spChg>
        <pc:spChg chg="mod">
          <ac:chgData name="CARLOS DE MORAIS" userId="82fa4c73a48e354f" providerId="LiveId" clId="{2AC0B3E1-B9F7-4355-9ED6-699F51EE0FAE}" dt="2025-10-13T15:44:49.723" v="97" actId="1076"/>
          <ac:spMkLst>
            <pc:docMk/>
            <pc:sldMk cId="4027795497" sldId="311"/>
            <ac:spMk id="5" creationId="{D9ACCFA4-2F9C-4058-1C9D-51950274560B}"/>
          </ac:spMkLst>
        </pc:spChg>
        <pc:spChg chg="mod">
          <ac:chgData name="CARLOS DE MORAIS" userId="82fa4c73a48e354f" providerId="LiveId" clId="{2AC0B3E1-B9F7-4355-9ED6-699F51EE0FAE}" dt="2025-10-13T15:45:27.812" v="106" actId="20577"/>
          <ac:spMkLst>
            <pc:docMk/>
            <pc:sldMk cId="4027795497" sldId="311"/>
            <ac:spMk id="9" creationId="{1E31A23F-DE8E-AC1B-064D-10A381FB1FEC}"/>
          </ac:spMkLst>
        </pc:spChg>
        <pc:spChg chg="del">
          <ac:chgData name="CARLOS DE MORAIS" userId="82fa4c73a48e354f" providerId="LiveId" clId="{2AC0B3E1-B9F7-4355-9ED6-699F51EE0FAE}" dt="2025-10-13T15:43:54.474" v="90" actId="478"/>
          <ac:spMkLst>
            <pc:docMk/>
            <pc:sldMk cId="4027795497" sldId="311"/>
            <ac:spMk id="24" creationId="{95BAB888-F55A-F117-87F3-CE372BBE2926}"/>
          </ac:spMkLst>
        </pc:spChg>
      </pc:sldChg>
      <pc:sldChg chg="addSp delSp modSp mod">
        <pc:chgData name="CARLOS DE MORAIS" userId="82fa4c73a48e354f" providerId="LiveId" clId="{2AC0B3E1-B9F7-4355-9ED6-699F51EE0FAE}" dt="2025-10-13T15:45:45.789" v="111" actId="20577"/>
        <pc:sldMkLst>
          <pc:docMk/>
          <pc:sldMk cId="3972090111" sldId="312"/>
        </pc:sldMkLst>
        <pc:spChg chg="add mod">
          <ac:chgData name="CARLOS DE MORAIS" userId="82fa4c73a48e354f" providerId="LiveId" clId="{2AC0B3E1-B9F7-4355-9ED6-699F51EE0FAE}" dt="2025-10-13T15:44:04.497" v="93"/>
          <ac:spMkLst>
            <pc:docMk/>
            <pc:sldMk cId="3972090111" sldId="312"/>
            <ac:spMk id="2" creationId="{96AC47F5-70FF-4DBF-45B3-1FC2CB7B5D17}"/>
          </ac:spMkLst>
        </pc:spChg>
        <pc:spChg chg="mod">
          <ac:chgData name="CARLOS DE MORAIS" userId="82fa4c73a48e354f" providerId="LiveId" clId="{2AC0B3E1-B9F7-4355-9ED6-699F51EE0FAE}" dt="2025-10-13T15:45:01.077" v="99" actId="1076"/>
          <ac:spMkLst>
            <pc:docMk/>
            <pc:sldMk cId="3972090111" sldId="312"/>
            <ac:spMk id="5" creationId="{D9ACCFA4-2F9C-4058-1C9D-51950274560B}"/>
          </ac:spMkLst>
        </pc:spChg>
        <pc:spChg chg="mod">
          <ac:chgData name="CARLOS DE MORAIS" userId="82fa4c73a48e354f" providerId="LiveId" clId="{2AC0B3E1-B9F7-4355-9ED6-699F51EE0FAE}" dt="2025-10-13T15:45:45.789" v="111" actId="20577"/>
          <ac:spMkLst>
            <pc:docMk/>
            <pc:sldMk cId="3972090111" sldId="312"/>
            <ac:spMk id="9" creationId="{1E31A23F-DE8E-AC1B-064D-10A381FB1FEC}"/>
          </ac:spMkLst>
        </pc:spChg>
        <pc:spChg chg="del">
          <ac:chgData name="CARLOS DE MORAIS" userId="82fa4c73a48e354f" providerId="LiveId" clId="{2AC0B3E1-B9F7-4355-9ED6-699F51EE0FAE}" dt="2025-10-13T15:44:03.178" v="92" actId="478"/>
          <ac:spMkLst>
            <pc:docMk/>
            <pc:sldMk cId="3972090111" sldId="312"/>
            <ac:spMk id="24" creationId="{95BAB888-F55A-F117-87F3-CE372BBE2926}"/>
          </ac:spMkLst>
        </pc:spChg>
      </pc:sldChg>
      <pc:sldChg chg="addSp delSp modSp mod">
        <pc:chgData name="CARLOS DE MORAIS" userId="82fa4c73a48e354f" providerId="LiveId" clId="{2AC0B3E1-B9F7-4355-9ED6-699F51EE0FAE}" dt="2025-10-13T15:45:53.496" v="114" actId="20577"/>
        <pc:sldMkLst>
          <pc:docMk/>
          <pc:sldMk cId="2670723728" sldId="313"/>
        </pc:sldMkLst>
        <pc:spChg chg="add mod">
          <ac:chgData name="CARLOS DE MORAIS" userId="82fa4c73a48e354f" providerId="LiveId" clId="{2AC0B3E1-B9F7-4355-9ED6-699F51EE0FAE}" dt="2025-10-13T15:44:11.685" v="95"/>
          <ac:spMkLst>
            <pc:docMk/>
            <pc:sldMk cId="2670723728" sldId="313"/>
            <ac:spMk id="2" creationId="{9AE0FD9B-058E-AAD7-F166-471A8280BA5B}"/>
          </ac:spMkLst>
        </pc:spChg>
        <pc:spChg chg="mod">
          <ac:chgData name="CARLOS DE MORAIS" userId="82fa4c73a48e354f" providerId="LiveId" clId="{2AC0B3E1-B9F7-4355-9ED6-699F51EE0FAE}" dt="2025-10-13T15:45:10.675" v="101" actId="1076"/>
          <ac:spMkLst>
            <pc:docMk/>
            <pc:sldMk cId="2670723728" sldId="313"/>
            <ac:spMk id="5" creationId="{D9ACCFA4-2F9C-4058-1C9D-51950274560B}"/>
          </ac:spMkLst>
        </pc:spChg>
        <pc:spChg chg="mod">
          <ac:chgData name="CARLOS DE MORAIS" userId="82fa4c73a48e354f" providerId="LiveId" clId="{2AC0B3E1-B9F7-4355-9ED6-699F51EE0FAE}" dt="2025-10-13T15:45:53.496" v="114" actId="20577"/>
          <ac:spMkLst>
            <pc:docMk/>
            <pc:sldMk cId="2670723728" sldId="313"/>
            <ac:spMk id="9" creationId="{1E31A23F-DE8E-AC1B-064D-10A381FB1FEC}"/>
          </ac:spMkLst>
        </pc:spChg>
        <pc:spChg chg="del">
          <ac:chgData name="CARLOS DE MORAIS" userId="82fa4c73a48e354f" providerId="LiveId" clId="{2AC0B3E1-B9F7-4355-9ED6-699F51EE0FAE}" dt="2025-10-13T15:44:10.329" v="94" actId="478"/>
          <ac:spMkLst>
            <pc:docMk/>
            <pc:sldMk cId="2670723728" sldId="313"/>
            <ac:spMk id="24" creationId="{95BAB888-F55A-F117-87F3-CE372BBE2926}"/>
          </ac:spMkLst>
        </pc:spChg>
      </pc:sldChg>
      <pc:sldChg chg="modSp mod">
        <pc:chgData name="CARLOS DE MORAIS" userId="82fa4c73a48e354f" providerId="LiveId" clId="{2AC0B3E1-B9F7-4355-9ED6-699F51EE0FAE}" dt="2025-10-13T15:46:28.454" v="121" actId="20577"/>
        <pc:sldMkLst>
          <pc:docMk/>
          <pc:sldMk cId="2912104489" sldId="314"/>
        </pc:sldMkLst>
        <pc:spChg chg="mod">
          <ac:chgData name="CARLOS DE MORAIS" userId="82fa4c73a48e354f" providerId="LiveId" clId="{2AC0B3E1-B9F7-4355-9ED6-699F51EE0FAE}" dt="2025-10-13T15:46:28.454" v="121" actId="20577"/>
          <ac:spMkLst>
            <pc:docMk/>
            <pc:sldMk cId="2912104489" sldId="314"/>
            <ac:spMk id="2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06:40.070" v="126" actId="5793"/>
        <pc:sldMkLst>
          <pc:docMk/>
          <pc:sldMk cId="3597449107" sldId="315"/>
        </pc:sldMkLst>
        <pc:spChg chg="mod">
          <ac:chgData name="CARLOS DE MORAIS" userId="82fa4c73a48e354f" providerId="LiveId" clId="{2AC0B3E1-B9F7-4355-9ED6-699F51EE0FAE}" dt="2025-10-13T16:06:40.070" v="126" actId="5793"/>
          <ac:spMkLst>
            <pc:docMk/>
            <pc:sldMk cId="3597449107" sldId="315"/>
            <ac:spMk id="2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07:35.321" v="137" actId="20577"/>
        <pc:sldMkLst>
          <pc:docMk/>
          <pc:sldMk cId="4047447284" sldId="316"/>
        </pc:sldMkLst>
        <pc:spChg chg="mod">
          <ac:chgData name="CARLOS DE MORAIS" userId="82fa4c73a48e354f" providerId="LiveId" clId="{2AC0B3E1-B9F7-4355-9ED6-699F51EE0FAE}" dt="2025-10-13T16:07:35.321" v="137" actId="20577"/>
          <ac:spMkLst>
            <pc:docMk/>
            <pc:sldMk cId="4047447284" sldId="316"/>
            <ac:spMk id="2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08:03.424" v="142" actId="5793"/>
        <pc:sldMkLst>
          <pc:docMk/>
          <pc:sldMk cId="410968479" sldId="317"/>
        </pc:sldMkLst>
        <pc:spChg chg="mod">
          <ac:chgData name="CARLOS DE MORAIS" userId="82fa4c73a48e354f" providerId="LiveId" clId="{2AC0B3E1-B9F7-4355-9ED6-699F51EE0FAE}" dt="2025-10-13T16:08:03.424" v="142" actId="5793"/>
          <ac:spMkLst>
            <pc:docMk/>
            <pc:sldMk cId="410968479" sldId="317"/>
            <ac:spMk id="2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08:27.353" v="147" actId="5793"/>
        <pc:sldMkLst>
          <pc:docMk/>
          <pc:sldMk cId="1169634496" sldId="318"/>
        </pc:sldMkLst>
        <pc:spChg chg="mod">
          <ac:chgData name="CARLOS DE MORAIS" userId="82fa4c73a48e354f" providerId="LiveId" clId="{2AC0B3E1-B9F7-4355-9ED6-699F51EE0FAE}" dt="2025-10-13T16:08:27.353" v="147" actId="5793"/>
          <ac:spMkLst>
            <pc:docMk/>
            <pc:sldMk cId="1169634496" sldId="318"/>
            <ac:spMk id="2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08:54.254" v="150" actId="5793"/>
        <pc:sldMkLst>
          <pc:docMk/>
          <pc:sldMk cId="1749607740" sldId="319"/>
        </pc:sldMkLst>
        <pc:spChg chg="mod">
          <ac:chgData name="CARLOS DE MORAIS" userId="82fa4c73a48e354f" providerId="LiveId" clId="{2AC0B3E1-B9F7-4355-9ED6-699F51EE0FAE}" dt="2025-10-13T16:08:54.254" v="150" actId="5793"/>
          <ac:spMkLst>
            <pc:docMk/>
            <pc:sldMk cId="1749607740" sldId="319"/>
            <ac:spMk id="2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09:13.803" v="153" actId="5793"/>
        <pc:sldMkLst>
          <pc:docMk/>
          <pc:sldMk cId="100100706" sldId="320"/>
        </pc:sldMkLst>
        <pc:spChg chg="mod">
          <ac:chgData name="CARLOS DE MORAIS" userId="82fa4c73a48e354f" providerId="LiveId" clId="{2AC0B3E1-B9F7-4355-9ED6-699F51EE0FAE}" dt="2025-10-13T16:09:13.803" v="153" actId="5793"/>
          <ac:spMkLst>
            <pc:docMk/>
            <pc:sldMk cId="100100706" sldId="320"/>
            <ac:spMk id="2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12:09.429" v="188" actId="113"/>
        <pc:sldMkLst>
          <pc:docMk/>
          <pc:sldMk cId="598039316" sldId="321"/>
        </pc:sldMkLst>
        <pc:spChg chg="mod">
          <ac:chgData name="CARLOS DE MORAIS" userId="82fa4c73a48e354f" providerId="LiveId" clId="{2AC0B3E1-B9F7-4355-9ED6-699F51EE0FAE}" dt="2025-10-13T16:09:35.080" v="154" actId="113"/>
          <ac:spMkLst>
            <pc:docMk/>
            <pc:sldMk cId="598039316" sldId="321"/>
            <ac:spMk id="5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12:05.325" v="187" actId="14100"/>
          <ac:spMkLst>
            <pc:docMk/>
            <pc:sldMk cId="598039316" sldId="321"/>
            <ac:spMk id="6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10:08.196" v="159" actId="20577"/>
          <ac:spMkLst>
            <pc:docMk/>
            <pc:sldMk cId="598039316" sldId="321"/>
            <ac:spMk id="37" creationId="{6515CFCA-39DD-93E2-E507-C6771B1DE4C5}"/>
          </ac:spMkLst>
        </pc:spChg>
        <pc:spChg chg="mod">
          <ac:chgData name="CARLOS DE MORAIS" userId="82fa4c73a48e354f" providerId="LiveId" clId="{2AC0B3E1-B9F7-4355-9ED6-699F51EE0FAE}" dt="2025-10-13T16:12:09.429" v="188" actId="113"/>
          <ac:spMkLst>
            <pc:docMk/>
            <pc:sldMk cId="598039316" sldId="321"/>
            <ac:spMk id="38" creationId="{EF01D00D-13E4-265C-AF04-B0CCBD129745}"/>
          </ac:spMkLst>
        </pc:spChg>
      </pc:sldChg>
      <pc:sldChg chg="modSp mod">
        <pc:chgData name="CARLOS DE MORAIS" userId="82fa4c73a48e354f" providerId="LiveId" clId="{2AC0B3E1-B9F7-4355-9ED6-699F51EE0FAE}" dt="2025-10-13T16:11:54.232" v="185" actId="113"/>
        <pc:sldMkLst>
          <pc:docMk/>
          <pc:sldMk cId="2652804209" sldId="322"/>
        </pc:sldMkLst>
        <pc:spChg chg="mod">
          <ac:chgData name="CARLOS DE MORAIS" userId="82fa4c73a48e354f" providerId="LiveId" clId="{2AC0B3E1-B9F7-4355-9ED6-699F51EE0FAE}" dt="2025-10-13T16:10:32.395" v="165" actId="20577"/>
          <ac:spMkLst>
            <pc:docMk/>
            <pc:sldMk cId="2652804209" sldId="322"/>
            <ac:spMk id="5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11:54.232" v="185" actId="113"/>
          <ac:spMkLst>
            <pc:docMk/>
            <pc:sldMk cId="2652804209" sldId="322"/>
            <ac:spMk id="6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11:09.906" v="173" actId="113"/>
        <pc:sldMkLst>
          <pc:docMk/>
          <pc:sldMk cId="4168797406" sldId="323"/>
        </pc:sldMkLst>
        <pc:spChg chg="mod">
          <ac:chgData name="CARLOS DE MORAIS" userId="82fa4c73a48e354f" providerId="LiveId" clId="{2AC0B3E1-B9F7-4355-9ED6-699F51EE0FAE}" dt="2025-10-13T16:11:09.906" v="173" actId="113"/>
          <ac:spMkLst>
            <pc:docMk/>
            <pc:sldMk cId="4168797406" sldId="323"/>
            <ac:spMk id="5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11:02.344" v="172" actId="2711"/>
          <ac:spMkLst>
            <pc:docMk/>
            <pc:sldMk cId="4168797406" sldId="323"/>
            <ac:spMk id="6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12:22.547" v="190" actId="20577"/>
        <pc:sldMkLst>
          <pc:docMk/>
          <pc:sldMk cId="2732645545" sldId="324"/>
        </pc:sldMkLst>
        <pc:spChg chg="mod">
          <ac:chgData name="CARLOS DE MORAIS" userId="82fa4c73a48e354f" providerId="LiveId" clId="{2AC0B3E1-B9F7-4355-9ED6-699F51EE0FAE}" dt="2025-10-13T16:11:35.384" v="184" actId="20577"/>
          <ac:spMkLst>
            <pc:docMk/>
            <pc:sldMk cId="2732645545" sldId="324"/>
            <ac:spMk id="5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12:22.547" v="190" actId="20577"/>
          <ac:spMkLst>
            <pc:docMk/>
            <pc:sldMk cId="2732645545" sldId="324"/>
            <ac:spMk id="6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13:13.812" v="201" actId="20577"/>
        <pc:sldMkLst>
          <pc:docMk/>
          <pc:sldMk cId="3843059699" sldId="325"/>
        </pc:sldMkLst>
        <pc:spChg chg="mod">
          <ac:chgData name="CARLOS DE MORAIS" userId="82fa4c73a48e354f" providerId="LiveId" clId="{2AC0B3E1-B9F7-4355-9ED6-699F51EE0FAE}" dt="2025-10-13T16:13:13.812" v="201" actId="20577"/>
          <ac:spMkLst>
            <pc:docMk/>
            <pc:sldMk cId="3843059699" sldId="325"/>
            <ac:spMk id="5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12:36.268" v="192" actId="20577"/>
          <ac:spMkLst>
            <pc:docMk/>
            <pc:sldMk cId="3843059699" sldId="325"/>
            <ac:spMk id="6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13:51.348" v="214" actId="20577"/>
        <pc:sldMkLst>
          <pc:docMk/>
          <pc:sldMk cId="2183048959" sldId="326"/>
        </pc:sldMkLst>
        <pc:spChg chg="mod">
          <ac:chgData name="CARLOS DE MORAIS" userId="82fa4c73a48e354f" providerId="LiveId" clId="{2AC0B3E1-B9F7-4355-9ED6-699F51EE0FAE}" dt="2025-10-13T16:13:51.348" v="214" actId="20577"/>
          <ac:spMkLst>
            <pc:docMk/>
            <pc:sldMk cId="2183048959" sldId="326"/>
            <ac:spMk id="5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13:23.226" v="203" actId="20577"/>
          <ac:spMkLst>
            <pc:docMk/>
            <pc:sldMk cId="2183048959" sldId="326"/>
            <ac:spMk id="6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14:51.422" v="226" actId="20577"/>
        <pc:sldMkLst>
          <pc:docMk/>
          <pc:sldMk cId="2796851295" sldId="327"/>
        </pc:sldMkLst>
        <pc:spChg chg="mod">
          <ac:chgData name="CARLOS DE MORAIS" userId="82fa4c73a48e354f" providerId="LiveId" clId="{2AC0B3E1-B9F7-4355-9ED6-699F51EE0FAE}" dt="2025-10-13T16:14:19.505" v="216" actId="113"/>
          <ac:spMkLst>
            <pc:docMk/>
            <pc:sldMk cId="2796851295" sldId="327"/>
            <ac:spMk id="9" creationId="{1E31A23F-DE8E-AC1B-064D-10A381FB1FEC}"/>
          </ac:spMkLst>
        </pc:spChg>
        <pc:spChg chg="mod">
          <ac:chgData name="CARLOS DE MORAIS" userId="82fa4c73a48e354f" providerId="LiveId" clId="{2AC0B3E1-B9F7-4355-9ED6-699F51EE0FAE}" dt="2025-10-13T16:14:14.634" v="215" actId="113"/>
          <ac:spMkLst>
            <pc:docMk/>
            <pc:sldMk cId="2796851295" sldId="327"/>
            <ac:spMk id="11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14:26.693" v="217" actId="113"/>
          <ac:spMkLst>
            <pc:docMk/>
            <pc:sldMk cId="2796851295" sldId="327"/>
            <ac:spMk id="20" creationId="{29B87EF8-B534-2549-F4D3-D7CC3098439B}"/>
          </ac:spMkLst>
        </pc:spChg>
        <pc:spChg chg="mod">
          <ac:chgData name="CARLOS DE MORAIS" userId="82fa4c73a48e354f" providerId="LiveId" clId="{2AC0B3E1-B9F7-4355-9ED6-699F51EE0FAE}" dt="2025-10-13T16:14:32.766" v="218" actId="113"/>
          <ac:spMkLst>
            <pc:docMk/>
            <pc:sldMk cId="2796851295" sldId="327"/>
            <ac:spMk id="30" creationId="{6D0D3AA1-0975-A8AB-4DA4-448BEB2820D6}"/>
          </ac:spMkLst>
        </pc:spChg>
        <pc:spChg chg="mod">
          <ac:chgData name="CARLOS DE MORAIS" userId="82fa4c73a48e354f" providerId="LiveId" clId="{2AC0B3E1-B9F7-4355-9ED6-699F51EE0FAE}" dt="2025-10-13T16:14:37.251" v="219" actId="113"/>
          <ac:spMkLst>
            <pc:docMk/>
            <pc:sldMk cId="2796851295" sldId="327"/>
            <ac:spMk id="31" creationId="{4C108ECA-50E5-A2A1-89B5-9020A63A8BD5}"/>
          </ac:spMkLst>
        </pc:spChg>
        <pc:spChg chg="mod">
          <ac:chgData name="CARLOS DE MORAIS" userId="82fa4c73a48e354f" providerId="LiveId" clId="{2AC0B3E1-B9F7-4355-9ED6-699F51EE0FAE}" dt="2025-10-13T16:14:51.422" v="226" actId="20577"/>
          <ac:spMkLst>
            <pc:docMk/>
            <pc:sldMk cId="2796851295" sldId="327"/>
            <ac:spMk id="37" creationId="{5193F102-A901-DEC1-1FB8-94B9D2AFD2CA}"/>
          </ac:spMkLst>
        </pc:spChg>
      </pc:sldChg>
      <pc:sldChg chg="modSp mod">
        <pc:chgData name="CARLOS DE MORAIS" userId="82fa4c73a48e354f" providerId="LiveId" clId="{2AC0B3E1-B9F7-4355-9ED6-699F51EE0FAE}" dt="2025-10-13T16:15:48.532" v="237" actId="20577"/>
        <pc:sldMkLst>
          <pc:docMk/>
          <pc:sldMk cId="3863748332" sldId="328"/>
        </pc:sldMkLst>
        <pc:spChg chg="mod">
          <ac:chgData name="CARLOS DE MORAIS" userId="82fa4c73a48e354f" providerId="LiveId" clId="{2AC0B3E1-B9F7-4355-9ED6-699F51EE0FAE}" dt="2025-10-13T16:15:27.682" v="232" actId="20577"/>
          <ac:spMkLst>
            <pc:docMk/>
            <pc:sldMk cId="3863748332" sldId="328"/>
            <ac:spMk id="9" creationId="{1E31A23F-DE8E-AC1B-064D-10A381FB1FEC}"/>
          </ac:spMkLst>
        </pc:spChg>
        <pc:spChg chg="mod">
          <ac:chgData name="CARLOS DE MORAIS" userId="82fa4c73a48e354f" providerId="LiveId" clId="{2AC0B3E1-B9F7-4355-9ED6-699F51EE0FAE}" dt="2025-10-13T16:15:10.673" v="227" actId="113"/>
          <ac:spMkLst>
            <pc:docMk/>
            <pc:sldMk cId="3863748332" sldId="328"/>
            <ac:spMk id="11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15:33.332" v="233" actId="113"/>
          <ac:spMkLst>
            <pc:docMk/>
            <pc:sldMk cId="3863748332" sldId="328"/>
            <ac:spMk id="30" creationId="{6D0D3AA1-0975-A8AB-4DA4-448BEB2820D6}"/>
          </ac:spMkLst>
        </pc:spChg>
        <pc:spChg chg="mod">
          <ac:chgData name="CARLOS DE MORAIS" userId="82fa4c73a48e354f" providerId="LiveId" clId="{2AC0B3E1-B9F7-4355-9ED6-699F51EE0FAE}" dt="2025-10-13T16:15:48.532" v="237" actId="20577"/>
          <ac:spMkLst>
            <pc:docMk/>
            <pc:sldMk cId="3863748332" sldId="328"/>
            <ac:spMk id="31" creationId="{4C108ECA-50E5-A2A1-89B5-9020A63A8BD5}"/>
          </ac:spMkLst>
        </pc:spChg>
        <pc:spChg chg="mod">
          <ac:chgData name="CARLOS DE MORAIS" userId="82fa4c73a48e354f" providerId="LiveId" clId="{2AC0B3E1-B9F7-4355-9ED6-699F51EE0FAE}" dt="2025-10-13T16:15:43.601" v="235" actId="113"/>
          <ac:spMkLst>
            <pc:docMk/>
            <pc:sldMk cId="3863748332" sldId="328"/>
            <ac:spMk id="37" creationId="{5193F102-A901-DEC1-1FB8-94B9D2AFD2CA}"/>
          </ac:spMkLst>
        </pc:spChg>
      </pc:sldChg>
      <pc:sldChg chg="modSp mod">
        <pc:chgData name="CARLOS DE MORAIS" userId="82fa4c73a48e354f" providerId="LiveId" clId="{2AC0B3E1-B9F7-4355-9ED6-699F51EE0FAE}" dt="2025-10-13T16:16:27.535" v="241" actId="113"/>
        <pc:sldMkLst>
          <pc:docMk/>
          <pc:sldMk cId="895620199" sldId="329"/>
        </pc:sldMkLst>
        <pc:spChg chg="mod">
          <ac:chgData name="CARLOS DE MORAIS" userId="82fa4c73a48e354f" providerId="LiveId" clId="{2AC0B3E1-B9F7-4355-9ED6-699F51EE0FAE}" dt="2025-10-13T16:16:12.901" v="239" actId="113"/>
          <ac:spMkLst>
            <pc:docMk/>
            <pc:sldMk cId="895620199" sldId="329"/>
            <ac:spMk id="9" creationId="{1E31A23F-DE8E-AC1B-064D-10A381FB1FEC}"/>
          </ac:spMkLst>
        </pc:spChg>
        <pc:spChg chg="mod">
          <ac:chgData name="CARLOS DE MORAIS" userId="82fa4c73a48e354f" providerId="LiveId" clId="{2AC0B3E1-B9F7-4355-9ED6-699F51EE0FAE}" dt="2025-10-13T16:16:08.395" v="238" actId="113"/>
          <ac:spMkLst>
            <pc:docMk/>
            <pc:sldMk cId="895620199" sldId="329"/>
            <ac:spMk id="11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16:24.657" v="240" actId="113"/>
          <ac:spMkLst>
            <pc:docMk/>
            <pc:sldMk cId="895620199" sldId="329"/>
            <ac:spMk id="30" creationId="{6D0D3AA1-0975-A8AB-4DA4-448BEB2820D6}"/>
          </ac:spMkLst>
        </pc:spChg>
        <pc:spChg chg="mod">
          <ac:chgData name="CARLOS DE MORAIS" userId="82fa4c73a48e354f" providerId="LiveId" clId="{2AC0B3E1-B9F7-4355-9ED6-699F51EE0FAE}" dt="2025-10-13T16:16:27.535" v="241" actId="113"/>
          <ac:spMkLst>
            <pc:docMk/>
            <pc:sldMk cId="895620199" sldId="329"/>
            <ac:spMk id="31" creationId="{4C108ECA-50E5-A2A1-89B5-9020A63A8BD5}"/>
          </ac:spMkLst>
        </pc:spChg>
      </pc:sldChg>
      <pc:sldChg chg="modSp mod">
        <pc:chgData name="CARLOS DE MORAIS" userId="82fa4c73a48e354f" providerId="LiveId" clId="{2AC0B3E1-B9F7-4355-9ED6-699F51EE0FAE}" dt="2025-10-13T16:16:57.778" v="247" actId="20577"/>
        <pc:sldMkLst>
          <pc:docMk/>
          <pc:sldMk cId="566838494" sldId="330"/>
        </pc:sldMkLst>
        <pc:spChg chg="mod">
          <ac:chgData name="CARLOS DE MORAIS" userId="82fa4c73a48e354f" providerId="LiveId" clId="{2AC0B3E1-B9F7-4355-9ED6-699F51EE0FAE}" dt="2025-10-13T16:16:57.778" v="247" actId="20577"/>
          <ac:spMkLst>
            <pc:docMk/>
            <pc:sldMk cId="566838494" sldId="330"/>
            <ac:spMk id="9" creationId="{1E31A23F-DE8E-AC1B-064D-10A381FB1FEC}"/>
          </ac:spMkLst>
        </pc:spChg>
        <pc:spChg chg="mod">
          <ac:chgData name="CARLOS DE MORAIS" userId="82fa4c73a48e354f" providerId="LiveId" clId="{2AC0B3E1-B9F7-4355-9ED6-699F51EE0FAE}" dt="2025-10-13T16:16:46.066" v="242" actId="113"/>
          <ac:spMkLst>
            <pc:docMk/>
            <pc:sldMk cId="566838494" sldId="330"/>
            <ac:spMk id="11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17:05.387" v="248" actId="113"/>
        <pc:sldMkLst>
          <pc:docMk/>
          <pc:sldMk cId="4058589896" sldId="331"/>
        </pc:sldMkLst>
        <pc:spChg chg="mod">
          <ac:chgData name="CARLOS DE MORAIS" userId="82fa4c73a48e354f" providerId="LiveId" clId="{2AC0B3E1-B9F7-4355-9ED6-699F51EE0FAE}" dt="2025-10-13T16:17:05.387" v="248" actId="113"/>
          <ac:spMkLst>
            <pc:docMk/>
            <pc:sldMk cId="4058589896" sldId="331"/>
            <ac:spMk id="5" creationId="{00000000-0000-0000-0000-000000000000}"/>
          </ac:spMkLst>
        </pc:spChg>
      </pc:sldChg>
      <pc:sldChg chg="modSp mod">
        <pc:chgData name="CARLOS DE MORAIS" userId="82fa4c73a48e354f" providerId="LiveId" clId="{2AC0B3E1-B9F7-4355-9ED6-699F51EE0FAE}" dt="2025-10-13T16:17:18.891" v="250" actId="113"/>
        <pc:sldMkLst>
          <pc:docMk/>
          <pc:sldMk cId="162351560" sldId="332"/>
        </pc:sldMkLst>
        <pc:spChg chg="mod">
          <ac:chgData name="CARLOS DE MORAIS" userId="82fa4c73a48e354f" providerId="LiveId" clId="{2AC0B3E1-B9F7-4355-9ED6-699F51EE0FAE}" dt="2025-10-13T16:17:18.891" v="250" actId="113"/>
          <ac:spMkLst>
            <pc:docMk/>
            <pc:sldMk cId="162351560" sldId="332"/>
            <ac:spMk id="2" creationId="{00000000-0000-0000-0000-000000000000}"/>
          </ac:spMkLst>
        </pc:spChg>
        <pc:spChg chg="mod">
          <ac:chgData name="CARLOS DE MORAIS" userId="82fa4c73a48e354f" providerId="LiveId" clId="{2AC0B3E1-B9F7-4355-9ED6-699F51EE0FAE}" dt="2025-10-13T16:17:14.772" v="249" actId="1076"/>
          <ac:spMkLst>
            <pc:docMk/>
            <pc:sldMk cId="162351560" sldId="332"/>
            <ac:spMk id="1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24F34-81A1-4353-B755-BE6257C2A257}" type="datetimeFigureOut">
              <a:rPr lang="en-ZA" smtClean="0"/>
              <a:pPr/>
              <a:t>2025/10/13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FADF1-E0AE-4C18-A2D7-1010CDDE6B43}" type="slidenum">
              <a:rPr lang="en-ZA" smtClean="0"/>
              <a:pPr/>
              <a:t>‹nº›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1195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52591" y="8102725"/>
            <a:ext cx="5560033" cy="5573968"/>
          </a:xfrm>
          <a:custGeom>
            <a:avLst/>
            <a:gdLst/>
            <a:ahLst/>
            <a:cxnLst/>
            <a:rect l="l" t="t" r="r" b="b"/>
            <a:pathLst>
              <a:path w="5560033" h="5573968">
                <a:moveTo>
                  <a:pt x="0" y="0"/>
                </a:moveTo>
                <a:lnTo>
                  <a:pt x="5560033" y="0"/>
                </a:lnTo>
                <a:lnTo>
                  <a:pt x="5560033" y="5573968"/>
                </a:lnTo>
                <a:lnTo>
                  <a:pt x="0" y="55739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3" name="Freeform 3"/>
          <p:cNvSpPr/>
          <p:nvPr/>
        </p:nvSpPr>
        <p:spPr>
          <a:xfrm>
            <a:off x="-2255901" y="3178138"/>
            <a:ext cx="4511802" cy="4523110"/>
          </a:xfrm>
          <a:custGeom>
            <a:avLst/>
            <a:gdLst/>
            <a:ahLst/>
            <a:cxnLst/>
            <a:rect l="l" t="t" r="r" b="b"/>
            <a:pathLst>
              <a:path w="4511802" h="4523110">
                <a:moveTo>
                  <a:pt x="0" y="0"/>
                </a:moveTo>
                <a:lnTo>
                  <a:pt x="4511802" y="0"/>
                </a:lnTo>
                <a:lnTo>
                  <a:pt x="4511802" y="4523110"/>
                </a:lnTo>
                <a:lnTo>
                  <a:pt x="0" y="4523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4" name="Freeform 4"/>
          <p:cNvSpPr/>
          <p:nvPr/>
        </p:nvSpPr>
        <p:spPr>
          <a:xfrm>
            <a:off x="16095097" y="2881945"/>
            <a:ext cx="4511802" cy="4523110"/>
          </a:xfrm>
          <a:custGeom>
            <a:avLst/>
            <a:gdLst/>
            <a:ahLst/>
            <a:cxnLst/>
            <a:rect l="l" t="t" r="r" b="b"/>
            <a:pathLst>
              <a:path w="4511802" h="4523110">
                <a:moveTo>
                  <a:pt x="0" y="0"/>
                </a:moveTo>
                <a:lnTo>
                  <a:pt x="4511802" y="0"/>
                </a:lnTo>
                <a:lnTo>
                  <a:pt x="4511802" y="4523110"/>
                </a:lnTo>
                <a:lnTo>
                  <a:pt x="0" y="4523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5" name="TextBox 5"/>
          <p:cNvSpPr txBox="1"/>
          <p:nvPr/>
        </p:nvSpPr>
        <p:spPr>
          <a:xfrm>
            <a:off x="1799184" y="3331423"/>
            <a:ext cx="15621000" cy="4216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b="1" spc="429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Instructor Development Program</a:t>
            </a:r>
          </a:p>
          <a:p>
            <a:pPr algn="ctr"/>
            <a:endParaRPr lang="en-US" sz="6000" b="1" spc="429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Roboto"/>
            </a:endParaRPr>
          </a:p>
          <a:p>
            <a:pPr lvl="1"/>
            <a:r>
              <a:rPr lang="en-AU" sz="5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Desenvolvendo</a:t>
            </a:r>
            <a:r>
              <a:rPr lang="en-AU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5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Apresentações</a:t>
            </a:r>
            <a:r>
              <a:rPr lang="en-AU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5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Acadêmicas</a:t>
            </a:r>
            <a:endParaRPr lang="en-AU" sz="5400" b="1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6410315" y="768183"/>
            <a:ext cx="5444586" cy="1418437"/>
          </a:xfrm>
          <a:custGeom>
            <a:avLst/>
            <a:gdLst/>
            <a:ahLst/>
            <a:cxnLst/>
            <a:rect l="l" t="t" r="r" b="b"/>
            <a:pathLst>
              <a:path w="5444586" h="1418437">
                <a:moveTo>
                  <a:pt x="0" y="0"/>
                </a:moveTo>
                <a:lnTo>
                  <a:pt x="5444586" y="0"/>
                </a:lnTo>
                <a:lnTo>
                  <a:pt x="5444586" y="1418437"/>
                </a:lnTo>
                <a:lnTo>
                  <a:pt x="0" y="141843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t="-43369" b="-12087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" name="AutoShape 7"/>
          <p:cNvSpPr/>
          <p:nvPr/>
        </p:nvSpPr>
        <p:spPr>
          <a:xfrm flipV="1">
            <a:off x="-9375645" y="1467876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8" name="AutoShape 8"/>
          <p:cNvSpPr/>
          <p:nvPr/>
        </p:nvSpPr>
        <p:spPr>
          <a:xfrm flipV="1">
            <a:off x="11570637" y="1486926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70099" y="2153668"/>
            <a:ext cx="759501" cy="75950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497903" y="2088063"/>
            <a:ext cx="9104297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Uma importação multicamadas de informações de diferentes aspectos sobre o mesmo assunto, construída passo a passo e usada em situações variáveis ​​para atingir um objetivo específico.</a:t>
            </a:r>
            <a:endParaRPr lang="en-US" sz="34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5" name="AutoShape 15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>
            <a:off x="-2897159" y="-1151324"/>
            <a:ext cx="10146705" cy="13793971"/>
            <a:chOff x="0" y="0"/>
            <a:chExt cx="841242" cy="11436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41242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95BAB888-F55A-F117-87F3-CE372BBE2926}"/>
              </a:ext>
            </a:extLst>
          </p:cNvPr>
          <p:cNvSpPr txBox="1"/>
          <p:nvPr/>
        </p:nvSpPr>
        <p:spPr>
          <a:xfrm>
            <a:off x="184401" y="3562691"/>
            <a:ext cx="7504651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6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Compreendendo</a:t>
            </a: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a </a:t>
            </a:r>
            <a:r>
              <a:rPr lang="en-US" sz="6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Aprendizagem</a:t>
            </a:r>
            <a:endParaRPr lang="en-US" sz="6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D9ACCFA4-2F9C-4058-1C9D-51950274560B}"/>
              </a:ext>
            </a:extLst>
          </p:cNvPr>
          <p:cNvSpPr txBox="1"/>
          <p:nvPr/>
        </p:nvSpPr>
        <p:spPr>
          <a:xfrm>
            <a:off x="325608" y="5720143"/>
            <a:ext cx="801968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pt-BR" sz="4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Estilos de Aprendizagem –Estratégia Cognitiva</a:t>
            </a:r>
            <a:endParaRPr lang="en-US" sz="4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714E5DF6-8100-69D3-9917-F1863717E46D}"/>
              </a:ext>
            </a:extLst>
          </p:cNvPr>
          <p:cNvGrpSpPr/>
          <p:nvPr/>
        </p:nvGrpSpPr>
        <p:grpSpPr>
          <a:xfrm>
            <a:off x="7412498" y="5401513"/>
            <a:ext cx="759501" cy="759501"/>
            <a:chOff x="0" y="0"/>
            <a:chExt cx="812800" cy="812800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E38659D5-A124-1F4A-8356-AE18DD208DB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B5B8D25C-150F-4C45-E0EC-497C3ADF2F56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9" name="TextBox 11">
            <a:extLst>
              <a:ext uri="{FF2B5EF4-FFF2-40B4-BE49-F238E27FC236}">
                <a16:creationId xmlns:a16="http://schemas.microsoft.com/office/drawing/2014/main" id="{1E31A23F-DE8E-AC1B-064D-10A381FB1FEC}"/>
              </a:ext>
            </a:extLst>
          </p:cNvPr>
          <p:cNvSpPr txBox="1"/>
          <p:nvPr/>
        </p:nvSpPr>
        <p:spPr>
          <a:xfrm>
            <a:off x="8497903" y="5376184"/>
            <a:ext cx="9104297" cy="2092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Os mergulhadores adquirem compreensão de assuntos por meio de estudo independente, aprendendo como e por que as coisas acontecem.</a:t>
            </a:r>
            <a:endParaRPr lang="en-US" sz="34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A9D9740B-E4DD-7AF1-69CB-BD56B96C7959}"/>
              </a:ext>
            </a:extLst>
          </p:cNvPr>
          <p:cNvGrpSpPr/>
          <p:nvPr/>
        </p:nvGrpSpPr>
        <p:grpSpPr>
          <a:xfrm>
            <a:off x="7440986" y="7572835"/>
            <a:ext cx="759501" cy="759501"/>
            <a:chOff x="0" y="0"/>
            <a:chExt cx="812800" cy="81280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A404217D-AAAA-3006-4AC3-CA8D7F35EE4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A0043758-9DBD-DE67-C8BD-8A384411D93F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0" name="TextBox 11">
            <a:extLst>
              <a:ext uri="{FF2B5EF4-FFF2-40B4-BE49-F238E27FC236}">
                <a16:creationId xmlns:a16="http://schemas.microsoft.com/office/drawing/2014/main" id="{29B87EF8-B534-2549-F4D3-D7CC3098439B}"/>
              </a:ext>
            </a:extLst>
          </p:cNvPr>
          <p:cNvSpPr txBox="1"/>
          <p:nvPr/>
        </p:nvSpPr>
        <p:spPr>
          <a:xfrm>
            <a:off x="8497903" y="7614075"/>
            <a:ext cx="9104297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Verificando a compreensão com Questionários e Exames.</a:t>
            </a:r>
            <a:endParaRPr lang="en-US" sz="34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230450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5" name="AutoShape 15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>
            <a:off x="-2714708" y="-1500234"/>
            <a:ext cx="10146705" cy="13793971"/>
            <a:chOff x="0" y="0"/>
            <a:chExt cx="841242" cy="11436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41242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TextBox 17">
            <a:extLst>
              <a:ext uri="{FF2B5EF4-FFF2-40B4-BE49-F238E27FC236}">
                <a16:creationId xmlns:a16="http://schemas.microsoft.com/office/drawing/2014/main" id="{D9ACCFA4-2F9C-4058-1C9D-51950274560B}"/>
              </a:ext>
            </a:extLst>
          </p:cNvPr>
          <p:cNvSpPr txBox="1"/>
          <p:nvPr/>
        </p:nvSpPr>
        <p:spPr>
          <a:xfrm>
            <a:off x="624426" y="5827249"/>
            <a:ext cx="801968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4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Estilos</a:t>
            </a: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de </a:t>
            </a:r>
            <a:r>
              <a:rPr lang="en-US" sz="4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Aprendizagem</a:t>
            </a: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–</a:t>
            </a:r>
            <a:r>
              <a:rPr lang="en-US" sz="4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Autoinvestigação</a:t>
            </a: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714E5DF6-8100-69D3-9917-F1863717E46D}"/>
              </a:ext>
            </a:extLst>
          </p:cNvPr>
          <p:cNvGrpSpPr/>
          <p:nvPr/>
        </p:nvGrpSpPr>
        <p:grpSpPr>
          <a:xfrm>
            <a:off x="7887093" y="4191845"/>
            <a:ext cx="759501" cy="759501"/>
            <a:chOff x="0" y="0"/>
            <a:chExt cx="812800" cy="812800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E38659D5-A124-1F4A-8356-AE18DD208DB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B5B8D25C-150F-4C45-E0EC-497C3ADF2F56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9" name="TextBox 11">
            <a:extLst>
              <a:ext uri="{FF2B5EF4-FFF2-40B4-BE49-F238E27FC236}">
                <a16:creationId xmlns:a16="http://schemas.microsoft.com/office/drawing/2014/main" id="{1E31A23F-DE8E-AC1B-064D-10A381FB1FEC}"/>
              </a:ext>
            </a:extLst>
          </p:cNvPr>
          <p:cNvSpPr txBox="1"/>
          <p:nvPr/>
        </p:nvSpPr>
        <p:spPr>
          <a:xfrm>
            <a:off x="8993768" y="4257589"/>
            <a:ext cx="9104297" cy="1569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Os Alunos desenvolvem a compreensão cometendo erros. Esses Mergulhadores têm mentes curiosas.</a:t>
            </a:r>
            <a:endParaRPr lang="en-US" sz="34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EF649BB4-C42B-D1A7-BE22-206639994495}"/>
              </a:ext>
            </a:extLst>
          </p:cNvPr>
          <p:cNvSpPr txBox="1"/>
          <p:nvPr/>
        </p:nvSpPr>
        <p:spPr>
          <a:xfrm>
            <a:off x="184401" y="3562691"/>
            <a:ext cx="7504651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6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Compreendendo</a:t>
            </a: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a </a:t>
            </a:r>
            <a:r>
              <a:rPr lang="en-US" sz="6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Aprendizagem</a:t>
            </a:r>
            <a:endParaRPr lang="en-US" sz="6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</p:spTree>
    <p:extLst>
      <p:ext uri="{BB962C8B-B14F-4D97-AF65-F5344CB8AC3E}">
        <p14:creationId xmlns:p14="http://schemas.microsoft.com/office/powerpoint/2010/main" val="4027795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5" name="AutoShape 15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>
            <a:off x="-2606786" y="-1481435"/>
            <a:ext cx="10146705" cy="13793971"/>
            <a:chOff x="0" y="0"/>
            <a:chExt cx="841242" cy="11436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41242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TextBox 17">
            <a:extLst>
              <a:ext uri="{FF2B5EF4-FFF2-40B4-BE49-F238E27FC236}">
                <a16:creationId xmlns:a16="http://schemas.microsoft.com/office/drawing/2014/main" id="{D9ACCFA4-2F9C-4058-1C9D-51950274560B}"/>
              </a:ext>
            </a:extLst>
          </p:cNvPr>
          <p:cNvSpPr txBox="1"/>
          <p:nvPr/>
        </p:nvSpPr>
        <p:spPr>
          <a:xfrm>
            <a:off x="793371" y="5550792"/>
            <a:ext cx="801968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pt-BR" sz="4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Estilos de Aprendizagem –Informação Verbal</a:t>
            </a:r>
            <a:endParaRPr lang="en-US" sz="4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714E5DF6-8100-69D3-9917-F1863717E46D}"/>
              </a:ext>
            </a:extLst>
          </p:cNvPr>
          <p:cNvGrpSpPr/>
          <p:nvPr/>
        </p:nvGrpSpPr>
        <p:grpSpPr>
          <a:xfrm>
            <a:off x="7887093" y="4191845"/>
            <a:ext cx="759501" cy="759501"/>
            <a:chOff x="0" y="0"/>
            <a:chExt cx="812800" cy="812800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E38659D5-A124-1F4A-8356-AE18DD208DB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B5B8D25C-150F-4C45-E0EC-497C3ADF2F56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9" name="TextBox 11">
            <a:extLst>
              <a:ext uri="{FF2B5EF4-FFF2-40B4-BE49-F238E27FC236}">
                <a16:creationId xmlns:a16="http://schemas.microsoft.com/office/drawing/2014/main" id="{1E31A23F-DE8E-AC1B-064D-10A381FB1FEC}"/>
              </a:ext>
            </a:extLst>
          </p:cNvPr>
          <p:cNvSpPr txBox="1"/>
          <p:nvPr/>
        </p:nvSpPr>
        <p:spPr>
          <a:xfrm>
            <a:off x="8993768" y="4257589"/>
            <a:ext cx="9104297" cy="2092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Os Mergulhadores aprendem mais quando informações extras são adicionadas e podem aplicá-las a situações reais de Mergulho.</a:t>
            </a:r>
            <a:endParaRPr lang="en-US" sz="34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96AC47F5-70FF-4DBF-45B3-1FC2CB7B5D17}"/>
              </a:ext>
            </a:extLst>
          </p:cNvPr>
          <p:cNvSpPr txBox="1"/>
          <p:nvPr/>
        </p:nvSpPr>
        <p:spPr>
          <a:xfrm>
            <a:off x="184401" y="3562691"/>
            <a:ext cx="7504651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6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Compreendendo</a:t>
            </a: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a </a:t>
            </a:r>
            <a:r>
              <a:rPr lang="en-US" sz="6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Aprendizagem</a:t>
            </a:r>
            <a:endParaRPr lang="en-US" sz="6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</p:spTree>
    <p:extLst>
      <p:ext uri="{BB962C8B-B14F-4D97-AF65-F5344CB8AC3E}">
        <p14:creationId xmlns:p14="http://schemas.microsoft.com/office/powerpoint/2010/main" val="3972090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5" name="AutoShape 15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>
            <a:off x="-2029059" y="-1404846"/>
            <a:ext cx="10146705" cy="13793971"/>
            <a:chOff x="0" y="0"/>
            <a:chExt cx="841242" cy="11436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41242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5" name="TextBox 17">
            <a:extLst>
              <a:ext uri="{FF2B5EF4-FFF2-40B4-BE49-F238E27FC236}">
                <a16:creationId xmlns:a16="http://schemas.microsoft.com/office/drawing/2014/main" id="{D9ACCFA4-2F9C-4058-1C9D-51950274560B}"/>
              </a:ext>
            </a:extLst>
          </p:cNvPr>
          <p:cNvSpPr txBox="1"/>
          <p:nvPr/>
        </p:nvSpPr>
        <p:spPr>
          <a:xfrm>
            <a:off x="1133984" y="5549275"/>
            <a:ext cx="801968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4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Estilos</a:t>
            </a: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de </a:t>
            </a:r>
            <a:r>
              <a:rPr lang="en-US" sz="4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Aprendizagem</a:t>
            </a: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– </a:t>
            </a:r>
            <a:r>
              <a:rPr lang="en-US" sz="4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Participação</a:t>
            </a:r>
            <a:endParaRPr lang="en-US" sz="4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714E5DF6-8100-69D3-9917-F1863717E46D}"/>
              </a:ext>
            </a:extLst>
          </p:cNvPr>
          <p:cNvGrpSpPr/>
          <p:nvPr/>
        </p:nvGrpSpPr>
        <p:grpSpPr>
          <a:xfrm>
            <a:off x="8263766" y="4144263"/>
            <a:ext cx="759501" cy="759501"/>
            <a:chOff x="0" y="0"/>
            <a:chExt cx="812800" cy="812800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E38659D5-A124-1F4A-8356-AE18DD208DB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B5B8D25C-150F-4C45-E0EC-497C3ADF2F56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9" name="TextBox 11">
            <a:extLst>
              <a:ext uri="{FF2B5EF4-FFF2-40B4-BE49-F238E27FC236}">
                <a16:creationId xmlns:a16="http://schemas.microsoft.com/office/drawing/2014/main" id="{1E31A23F-DE8E-AC1B-064D-10A381FB1FEC}"/>
              </a:ext>
            </a:extLst>
          </p:cNvPr>
          <p:cNvSpPr txBox="1"/>
          <p:nvPr/>
        </p:nvSpPr>
        <p:spPr>
          <a:xfrm>
            <a:off x="9315506" y="4204629"/>
            <a:ext cx="8608432" cy="1569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Os Mergulhadores aprendem por meio de discussões e apresentações de Instrutores.</a:t>
            </a:r>
            <a:endParaRPr lang="en-US" sz="34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9AE0FD9B-058E-AAD7-F166-471A8280BA5B}"/>
              </a:ext>
            </a:extLst>
          </p:cNvPr>
          <p:cNvSpPr txBox="1"/>
          <p:nvPr/>
        </p:nvSpPr>
        <p:spPr>
          <a:xfrm>
            <a:off x="184401" y="3562691"/>
            <a:ext cx="7504651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6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Compreendendo</a:t>
            </a: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a </a:t>
            </a:r>
            <a:r>
              <a:rPr lang="en-US" sz="6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Aprendizagem</a:t>
            </a:r>
            <a:endParaRPr lang="en-US" sz="6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</p:spTree>
    <p:extLst>
      <p:ext uri="{BB962C8B-B14F-4D97-AF65-F5344CB8AC3E}">
        <p14:creationId xmlns:p14="http://schemas.microsoft.com/office/powerpoint/2010/main" val="2670723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058400" y="6896100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220249" y="4001343"/>
            <a:ext cx="17039051" cy="2339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4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Atitude – C</a:t>
            </a:r>
            <a:r>
              <a:rPr lang="pt-BR" sz="40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renças e Valores que afetam as escolhas das pessoas.</a:t>
            </a:r>
            <a:endParaRPr lang="en-US" sz="40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algn="l"/>
            <a:endParaRPr lang="en-US" sz="40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Os Mergulhadores adotam certas atitudes ao interagir com os materiais do curso e ao observar o que o Instrutor faz, não necessariamente o que ele diz.</a:t>
            </a:r>
            <a:endParaRPr lang="en-US" sz="16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46393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717253"/>
            <a:ext cx="10047317" cy="233275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43207" y="1087601"/>
            <a:ext cx="8293195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Compreendendo</a:t>
            </a:r>
            <a:r>
              <a:rPr lang="en-US" sz="48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a </a:t>
            </a: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Aprendizagem</a:t>
            </a:r>
            <a:endParaRPr lang="en-US" sz="4800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912104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865412" y="6872886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372892" y="3534618"/>
            <a:ext cx="16886408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endParaRPr lang="en-US" sz="8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 exemplo reforça atitudes adequadas.</a:t>
            </a:r>
          </a:p>
          <a:p>
            <a:endParaRPr lang="en-US" sz="36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É difícil mensurar a atitude, mas é possível determinar se um mergulhador possui o conhecimento e as habilidades para fazer uma boa escolha.</a:t>
            </a:r>
          </a:p>
          <a:p>
            <a:endParaRPr lang="en-US" sz="36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 atitude de um aluno pode muito bem refletir a de seus Instrutores.</a:t>
            </a:r>
            <a:endParaRPr lang="en-US" sz="16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46393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717253"/>
            <a:ext cx="10047317" cy="233275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43207" y="1087601"/>
            <a:ext cx="8293195" cy="1567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Compreendendo</a:t>
            </a:r>
            <a:r>
              <a:rPr lang="en-US" sz="48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a </a:t>
            </a: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Aprendizagem</a:t>
            </a:r>
            <a:endParaRPr lang="en-US" sz="4800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3597449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058400" y="7572392"/>
            <a:ext cx="8632616" cy="751993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337746" y="3230838"/>
            <a:ext cx="16921553" cy="5355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As pessoas são motivadas internamente.</a:t>
            </a:r>
            <a:endParaRPr lang="en-US" sz="8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As pessoas aprendem quando querem aprender e estão prontas para aprender.</a:t>
            </a:r>
          </a:p>
          <a:p>
            <a:pPr lvl="1"/>
            <a:endParaRPr lang="en-US" sz="36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As pessoas devem estar intelectual, psicológica e fisicamente preparadas para aprender a mergulhar.</a:t>
            </a:r>
          </a:p>
          <a:p>
            <a:pPr lvl="1"/>
            <a:endParaRPr lang="en-US" sz="36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As pessoas não devem se distrair com estresse </a:t>
            </a:r>
          </a:p>
          <a:p>
            <a:pPr lvl="1"/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   e/ou preocupações externas.</a:t>
            </a:r>
            <a:endParaRPr lang="en-US" sz="36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59518" y="9063224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717253"/>
            <a:ext cx="10047317" cy="233275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43207" y="1087601"/>
            <a:ext cx="8293195" cy="1567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Compreendendo</a:t>
            </a:r>
            <a:r>
              <a:rPr lang="en-US" sz="48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a </a:t>
            </a: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Aprendizagem</a:t>
            </a:r>
            <a:endParaRPr lang="en-US" sz="4800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4047447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058400" y="6779803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372891" y="3223455"/>
            <a:ext cx="17083175" cy="4801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As pessoas aprendem melhor quando:</a:t>
            </a:r>
            <a:endParaRPr lang="en-US" sz="8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Relacionam uma experiência ou informação não relacionada ao mergulho com o ambiente de mergulho.</a:t>
            </a:r>
          </a:p>
          <a:p>
            <a:pPr lvl="1"/>
            <a:endParaRPr lang="en-US" sz="36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Aplicam as informações de mergulho lidas e aprendidas anteriormente à situação prática de mergulho.</a:t>
            </a:r>
          </a:p>
          <a:p>
            <a:pPr lvl="1"/>
            <a:endParaRPr lang="en-US" sz="36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Progridem em seu próprio ritmo.</a:t>
            </a:r>
            <a:endParaRPr lang="en-US" sz="36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46393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717253"/>
            <a:ext cx="10047317" cy="233275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43207" y="1087601"/>
            <a:ext cx="8293195" cy="1567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Compreendendo</a:t>
            </a:r>
            <a:r>
              <a:rPr lang="en-US" sz="48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a </a:t>
            </a: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Aprendizagem</a:t>
            </a:r>
            <a:endParaRPr lang="en-US" sz="4800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410968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813738" y="6459712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362202" y="3195176"/>
            <a:ext cx="15715998" cy="4247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As pessoas aprendem melhor quando:</a:t>
            </a:r>
            <a:endParaRPr lang="en-US" sz="8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Têm habilidades de sobrevivência enfatizadas e desenvolvidas em um ambiente controlado.</a:t>
            </a:r>
          </a:p>
          <a:p>
            <a:pPr lvl="1"/>
            <a:endParaRPr lang="en-US" sz="36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Aprendem fazendo as coisas erradas.</a:t>
            </a:r>
          </a:p>
          <a:p>
            <a:pPr lvl="1"/>
            <a:endParaRPr lang="en-US" sz="36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Têm instruções e habilidades repetidas.</a:t>
            </a:r>
            <a:endParaRPr lang="en-US" sz="36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46393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717253"/>
            <a:ext cx="10047317" cy="233275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43207" y="1087601"/>
            <a:ext cx="8293195" cy="1567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Compreendendo</a:t>
            </a:r>
            <a:r>
              <a:rPr lang="en-US" sz="48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a </a:t>
            </a: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Aprendizagem</a:t>
            </a:r>
            <a:endParaRPr lang="en-US" sz="4800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1169634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865412" y="7261203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351120" y="3441535"/>
            <a:ext cx="16565279" cy="3262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As pessoas aprendem melhor quando:</a:t>
            </a:r>
            <a:endParaRPr lang="en-US" sz="1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algn="l"/>
            <a:endParaRPr lang="en-US" sz="8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Estão à vontade e se divertindo, ao mesmo tempo em que entendem a seriedade do esporte.</a:t>
            </a:r>
          </a:p>
          <a:p>
            <a:endParaRPr lang="en-US" sz="36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Respeitam e conquistam a confiança no sistema de ensino e no Instrutor.</a:t>
            </a:r>
            <a:endParaRPr lang="en-US" sz="36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46393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717253"/>
            <a:ext cx="10047317" cy="233275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43207" y="1087601"/>
            <a:ext cx="8293195" cy="1567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Compreendendo</a:t>
            </a:r>
            <a:r>
              <a:rPr lang="en-US" sz="48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a </a:t>
            </a: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Aprendizagem</a:t>
            </a:r>
            <a:endParaRPr lang="en-US" sz="4800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1749607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5988469" y="3455208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9" name="Freeform 9"/>
          <p:cNvSpPr/>
          <p:nvPr/>
        </p:nvSpPr>
        <p:spPr>
          <a:xfrm>
            <a:off x="6010240" y="4654833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15" name="Freeform 15"/>
          <p:cNvSpPr/>
          <p:nvPr/>
        </p:nvSpPr>
        <p:spPr>
          <a:xfrm>
            <a:off x="6010240" y="5872590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20" name="AutoShape 20"/>
          <p:cNvSpPr/>
          <p:nvPr/>
        </p:nvSpPr>
        <p:spPr>
          <a:xfrm flipV="1">
            <a:off x="0" y="2457868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1" name="Freeform 21"/>
          <p:cNvSpPr/>
          <p:nvPr/>
        </p:nvSpPr>
        <p:spPr>
          <a:xfrm>
            <a:off x="14237685" y="8586750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5" y="0"/>
                </a:lnTo>
                <a:lnTo>
                  <a:pt x="4050315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2" name="TextBox 22"/>
          <p:cNvSpPr txBox="1"/>
          <p:nvPr/>
        </p:nvSpPr>
        <p:spPr>
          <a:xfrm>
            <a:off x="791032" y="632745"/>
            <a:ext cx="16705935" cy="1255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00"/>
              </a:lnSpc>
            </a:pPr>
            <a:r>
              <a:rPr lang="en-US" sz="8000" b="1" spc="463" dirty="0" err="1">
                <a:solidFill>
                  <a:srgbClr val="F1612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VISÃO</a:t>
            </a:r>
            <a:r>
              <a:rPr lang="en-US" sz="8000" b="1" spc="463" dirty="0">
                <a:solidFill>
                  <a:srgbClr val="F1612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8000" b="1" spc="463" dirty="0" err="1">
                <a:solidFill>
                  <a:srgbClr val="F1612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GERAL</a:t>
            </a:r>
            <a:endParaRPr lang="en-US" sz="8000" b="1" spc="463" dirty="0">
              <a:solidFill>
                <a:srgbClr val="F16122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887845" y="3608089"/>
            <a:ext cx="7542567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en-US" sz="32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Compreendendo</a:t>
            </a:r>
            <a:r>
              <a:rPr lang="en-US" sz="32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a </a:t>
            </a:r>
            <a:r>
              <a:rPr lang="en-US" sz="32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Aprendizagem</a:t>
            </a:r>
            <a:r>
              <a:rPr lang="en-US" sz="32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887844" y="4759717"/>
            <a:ext cx="7256815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en-US" sz="32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Apresentações</a:t>
            </a:r>
            <a:r>
              <a:rPr lang="en-US" sz="32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</a:t>
            </a:r>
            <a:r>
              <a:rPr lang="en-US" sz="32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Acadêmicas</a:t>
            </a:r>
            <a:r>
              <a:rPr lang="en-US" sz="32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866074" y="5999641"/>
            <a:ext cx="5249726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en-US" sz="32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Avaliações</a:t>
            </a:r>
            <a:r>
              <a:rPr lang="en-US" sz="32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</a:t>
            </a:r>
            <a:r>
              <a:rPr lang="en-US" sz="32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Acadêmicas</a:t>
            </a:r>
            <a:r>
              <a:rPr lang="en-US" sz="3200" b="1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.</a:t>
            </a:r>
          </a:p>
        </p:txBody>
      </p:sp>
      <p:sp>
        <p:nvSpPr>
          <p:cNvPr id="29" name="AutoShape 29"/>
          <p:cNvSpPr/>
          <p:nvPr/>
        </p:nvSpPr>
        <p:spPr>
          <a:xfrm flipV="1">
            <a:off x="2548144" y="2276047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0" name="AutoShape 30"/>
          <p:cNvSpPr/>
          <p:nvPr/>
        </p:nvSpPr>
        <p:spPr>
          <a:xfrm flipV="1">
            <a:off x="-1810702" y="9596781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31" name="AutoShape 31"/>
          <p:cNvSpPr/>
          <p:nvPr/>
        </p:nvSpPr>
        <p:spPr>
          <a:xfrm flipV="1">
            <a:off x="-3487421" y="9789994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" name="Freeform 15">
            <a:extLst>
              <a:ext uri="{FF2B5EF4-FFF2-40B4-BE49-F238E27FC236}">
                <a16:creationId xmlns:a16="http://schemas.microsoft.com/office/drawing/2014/main" id="{7D65C5BB-29C0-052E-BD18-A43B346A5043}"/>
              </a:ext>
            </a:extLst>
          </p:cNvPr>
          <p:cNvSpPr/>
          <p:nvPr/>
        </p:nvSpPr>
        <p:spPr>
          <a:xfrm>
            <a:off x="6012453" y="7114724"/>
            <a:ext cx="588716" cy="588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EA2DD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ZA"/>
          </a:p>
        </p:txBody>
      </p:sp>
      <p:sp>
        <p:nvSpPr>
          <p:cNvPr id="4" name="TextBox 27">
            <a:extLst>
              <a:ext uri="{FF2B5EF4-FFF2-40B4-BE49-F238E27FC236}">
                <a16:creationId xmlns:a16="http://schemas.microsoft.com/office/drawing/2014/main" id="{356A7712-32FC-9AE7-D1C9-D2B4F70FD75F}"/>
              </a:ext>
            </a:extLst>
          </p:cNvPr>
          <p:cNvSpPr txBox="1"/>
          <p:nvPr/>
        </p:nvSpPr>
        <p:spPr>
          <a:xfrm>
            <a:off x="6817088" y="7240504"/>
            <a:ext cx="5249726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en-US" sz="32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Exercício</a:t>
            </a:r>
            <a:r>
              <a:rPr lang="en-US" sz="3200" spc="137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 de </a:t>
            </a:r>
            <a:r>
              <a:rPr lang="en-US" sz="3200" spc="137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Cerebri Bold"/>
              </a:rPr>
              <a:t>Preparação</a:t>
            </a:r>
            <a:r>
              <a:rPr lang="en-US" sz="3200" spc="137" dirty="0">
                <a:solidFill>
                  <a:srgbClr val="FFFFF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sym typeface="Cerebri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3562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813738" y="6459712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428564" y="3500426"/>
            <a:ext cx="17271901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As pessoas aprendem melhor quando:</a:t>
            </a:r>
            <a:endParaRPr lang="en-US" sz="1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algn="l"/>
            <a:endParaRPr lang="en-US" sz="8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Os erros são identificados e soluções positivas são oferecidas e praticadas.</a:t>
            </a:r>
          </a:p>
          <a:p>
            <a:endParaRPr lang="en-US" sz="36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Superam problemas e o domínio é alcançado.</a:t>
            </a:r>
            <a:endParaRPr lang="en-US" sz="36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145056" y="5357814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46393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717253"/>
            <a:ext cx="10047317" cy="233275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43207" y="1087601"/>
            <a:ext cx="8293195" cy="1567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Compreendendo</a:t>
            </a:r>
            <a:r>
              <a:rPr lang="en-US" sz="48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a </a:t>
            </a: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Aprendizagem</a:t>
            </a:r>
            <a:endParaRPr lang="en-US" sz="4800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100100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70980" y="1985435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942438" y="2853224"/>
            <a:ext cx="7126310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2305" lvl="1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Com base no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que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foi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perdido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.</a:t>
            </a:r>
          </a:p>
          <a:p>
            <a:pPr marL="205105" lvl="1" algn="l"/>
            <a:endParaRPr lang="en-US" sz="32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Roboto"/>
            </a:endParaRPr>
          </a:p>
          <a:p>
            <a:pPr marL="662305" lvl="1" indent="-457200" algn="l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Informações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localizadas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08222" y="2001405"/>
            <a:ext cx="8536778" cy="5379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Que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material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precisa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ser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apresentado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?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550287" y="4916974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596284" y="3211165"/>
            <a:ext cx="7476146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Apresentações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Acadêmicas</a:t>
            </a:r>
            <a:endParaRPr lang="en-US" sz="8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37" name="TextBox 5">
            <a:extLst>
              <a:ext uri="{FF2B5EF4-FFF2-40B4-BE49-F238E27FC236}">
                <a16:creationId xmlns:a16="http://schemas.microsoft.com/office/drawing/2014/main" id="{6515CFCA-39DD-93E2-E507-C6771B1DE4C5}"/>
              </a:ext>
            </a:extLst>
          </p:cNvPr>
          <p:cNvSpPr txBox="1"/>
          <p:nvPr/>
        </p:nvSpPr>
        <p:spPr>
          <a:xfrm>
            <a:off x="9933971" y="5876613"/>
            <a:ext cx="7807581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2305" lvl="1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Com base no manual do aluno, Padrões e Guias do Instrutor.</a:t>
            </a:r>
            <a:endParaRPr lang="en-US" sz="2600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Roboto"/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EF01D00D-13E4-265C-AF04-B0CCBD129745}"/>
              </a:ext>
            </a:extLst>
          </p:cNvPr>
          <p:cNvSpPr txBox="1"/>
          <p:nvPr/>
        </p:nvSpPr>
        <p:spPr>
          <a:xfrm>
            <a:off x="9608223" y="4921937"/>
            <a:ext cx="6061625" cy="551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80"/>
              </a:lnSpc>
            </a:pPr>
            <a:r>
              <a:rPr lang="en-US" sz="3600" b="1" spc="35" dirty="0" err="1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Preparação</a:t>
            </a:r>
            <a:endParaRPr lang="en-US" sz="3600" b="1" spc="35" dirty="0">
              <a:solidFill>
                <a:schemeClr val="bg1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598039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70980" y="1985435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942438" y="2853224"/>
            <a:ext cx="7126310" cy="366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2305" lvl="1" indent="-457200" algn="l">
              <a:buFont typeface="Arial" panose="020B0604020202020204" pitchFamily="34" charset="0"/>
              <a:buChar char="•"/>
            </a:pPr>
            <a:r>
              <a:rPr lang="en-US" sz="3400" dirty="0" err="1">
                <a:solidFill>
                  <a:srgbClr val="FFFFFF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Voz</a:t>
            </a:r>
            <a:r>
              <a:rPr lang="en-US" sz="3400" dirty="0">
                <a:solidFill>
                  <a:srgbClr val="FFFFFF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.</a:t>
            </a:r>
          </a:p>
          <a:p>
            <a:pPr marL="662305" lvl="1" indent="-457200" algn="l">
              <a:buFont typeface="Arial" panose="020B0604020202020204" pitchFamily="34" charset="0"/>
              <a:buChar char="•"/>
            </a:pPr>
            <a:endParaRPr lang="en-US" sz="3400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Roboto"/>
            </a:endParaRPr>
          </a:p>
          <a:p>
            <a:pPr marL="662305" lvl="1" indent="-457200">
              <a:buFont typeface="Arial" panose="020B0604020202020204" pitchFamily="34" charset="0"/>
              <a:buChar char="•"/>
            </a:pPr>
            <a:r>
              <a:rPr lang="en-US" sz="3400" dirty="0" err="1">
                <a:solidFill>
                  <a:srgbClr val="FFFFFF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Contato</a:t>
            </a:r>
            <a:r>
              <a:rPr lang="en-US" sz="3400" dirty="0">
                <a:solidFill>
                  <a:srgbClr val="FFFFFF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 Visual.</a:t>
            </a:r>
          </a:p>
          <a:p>
            <a:pPr marL="205105" lvl="1" algn="l"/>
            <a:endParaRPr lang="en-US" sz="3400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Roboto"/>
            </a:endParaRPr>
          </a:p>
          <a:p>
            <a:pPr marL="662305" lvl="1" indent="-457200" algn="l">
              <a:buFont typeface="Arial" panose="020B0604020202020204" pitchFamily="34" charset="0"/>
              <a:buChar char="•"/>
            </a:pPr>
            <a:r>
              <a:rPr lang="en-US" sz="3400" dirty="0" err="1">
                <a:solidFill>
                  <a:srgbClr val="FFFFFF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Interação</a:t>
            </a:r>
            <a:r>
              <a:rPr lang="en-US" sz="3400" dirty="0">
                <a:solidFill>
                  <a:srgbClr val="FFFFFF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.</a:t>
            </a:r>
          </a:p>
          <a:p>
            <a:pPr marL="662305" lvl="1" indent="-457200" algn="l">
              <a:buFont typeface="Arial" panose="020B0604020202020204" pitchFamily="34" charset="0"/>
              <a:buChar char="•"/>
            </a:pPr>
            <a:endParaRPr lang="en-US" sz="3400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Roboto"/>
            </a:endParaRPr>
          </a:p>
          <a:p>
            <a:pPr marL="662305" lvl="1" indent="-457200">
              <a:buFont typeface="Arial" panose="020B0604020202020204" pitchFamily="34" charset="0"/>
              <a:buChar char="•"/>
            </a:pPr>
            <a:r>
              <a:rPr lang="en-US" sz="3400" dirty="0" err="1">
                <a:solidFill>
                  <a:srgbClr val="FFFFFF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Materiais</a:t>
            </a:r>
            <a:r>
              <a:rPr lang="en-US" sz="3400" dirty="0">
                <a:solidFill>
                  <a:srgbClr val="FFFFFF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Didáticos</a:t>
            </a:r>
            <a:r>
              <a:rPr lang="en-US" sz="3400" dirty="0">
                <a:solidFill>
                  <a:srgbClr val="FFFFFF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  <a:sym typeface="Roboto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08223" y="2001405"/>
            <a:ext cx="7126310" cy="5482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Seu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estilo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de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ensino</a:t>
            </a:r>
            <a:endParaRPr lang="en-US" sz="3600" b="1" dirty="0">
              <a:solidFill>
                <a:schemeClr val="bg1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672484" y="3211165"/>
            <a:ext cx="7399946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Apresentações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Acadêmicas</a:t>
            </a:r>
            <a:endParaRPr lang="en-US" sz="8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</p:spTree>
    <p:extLst>
      <p:ext uri="{BB962C8B-B14F-4D97-AF65-F5344CB8AC3E}">
        <p14:creationId xmlns:p14="http://schemas.microsoft.com/office/powerpoint/2010/main" val="2652804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70980" y="1985435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001256" y="3286112"/>
            <a:ext cx="7126310" cy="4832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2305" lvl="1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Introdução</a:t>
            </a:r>
            <a:endParaRPr lang="en-US" sz="3200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Roboto"/>
            </a:endParaRPr>
          </a:p>
          <a:p>
            <a:pPr marL="205105" lvl="1" algn="l"/>
            <a:endParaRPr lang="en-US" sz="3200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Roboto"/>
            </a:endParaRPr>
          </a:p>
          <a:p>
            <a:pPr marL="662305" lvl="1" indent="-457200" algn="l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Corpo</a:t>
            </a:r>
            <a:endParaRPr lang="en-US" sz="3200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Roboto"/>
            </a:endParaRPr>
          </a:p>
          <a:p>
            <a:pPr marL="205105" lvl="1" algn="l"/>
            <a:endParaRPr lang="en-US" sz="3200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Roboto"/>
            </a:endParaRPr>
          </a:p>
          <a:p>
            <a:pPr marL="662305" lvl="1" indent="-457200" algn="l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Resumo</a:t>
            </a:r>
            <a:endParaRPr lang="en-US" sz="3200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Roboto"/>
            </a:endParaRPr>
          </a:p>
          <a:p>
            <a:pPr marL="205105" lvl="1" algn="l"/>
            <a:endParaRPr lang="en-US" sz="3200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Roboto"/>
            </a:endParaRPr>
          </a:p>
          <a:p>
            <a:pPr marL="662305" lvl="1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Sequência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 e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Qualidade</a:t>
            </a:r>
            <a:endParaRPr lang="en-US" sz="3200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Roboto"/>
            </a:endParaRPr>
          </a:p>
          <a:p>
            <a:pPr marL="662305" lvl="1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Roboto"/>
            </a:endParaRPr>
          </a:p>
          <a:p>
            <a:pPr marL="662305" lvl="1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Entrega</a:t>
            </a:r>
            <a:endParaRPr lang="en-US" sz="3200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Roboto"/>
            </a:endParaRPr>
          </a:p>
          <a:p>
            <a:pPr marL="205105" lvl="1" algn="l"/>
            <a:endParaRPr lang="en-US" sz="2600" b="1" dirty="0">
              <a:solidFill>
                <a:srgbClr val="FFFFFF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  <a:sym typeface="Robot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608222" y="2001405"/>
            <a:ext cx="8679778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chemeClr val="bg1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Formulário de Preparação de Apresentação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:</a:t>
            </a:r>
          </a:p>
        </p:txBody>
      </p: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686258" y="3250213"/>
            <a:ext cx="7529048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Apresentações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Acadêmicas</a:t>
            </a:r>
            <a:endParaRPr lang="en-US" sz="8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A3591B8F-8123-8B50-5674-4A60CD80E83B}"/>
              </a:ext>
            </a:extLst>
          </p:cNvPr>
          <p:cNvSpPr txBox="1"/>
          <p:nvPr/>
        </p:nvSpPr>
        <p:spPr>
          <a:xfrm>
            <a:off x="664778" y="6035384"/>
            <a:ext cx="7126310" cy="1754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05105" lvl="1"/>
            <a:r>
              <a:rPr lang="pt-BR" sz="38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Todos os formulários podem ser encontrados em “meus documentos”.</a:t>
            </a:r>
            <a:endParaRPr lang="en-US" sz="3800" b="1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68797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37564" y="3563383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608223" y="4440429"/>
            <a:ext cx="7126310" cy="2257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2305" lvl="1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Objetivo</a:t>
            </a:r>
            <a:endParaRPr lang="en-US" sz="34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Roboto"/>
            </a:endParaRPr>
          </a:p>
          <a:p>
            <a:pPr marL="662305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Valor</a:t>
            </a:r>
          </a:p>
          <a:p>
            <a:pPr marL="662305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4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Ação</a:t>
            </a: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 </a:t>
            </a:r>
            <a:endParaRPr lang="en-US" sz="3200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Robot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608223" y="3563383"/>
            <a:ext cx="7126310" cy="5482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chemeClr val="bg1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INTRODUÇÃO</a:t>
            </a:r>
            <a:endParaRPr lang="en-US" sz="3600" b="1" dirty="0">
              <a:solidFill>
                <a:schemeClr val="bg1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615436" y="3265453"/>
            <a:ext cx="7528431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Apresentações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Acadêmicas</a:t>
            </a:r>
            <a:endParaRPr lang="en-US" sz="8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</p:spTree>
    <p:extLst>
      <p:ext uri="{BB962C8B-B14F-4D97-AF65-F5344CB8AC3E}">
        <p14:creationId xmlns:p14="http://schemas.microsoft.com/office/powerpoint/2010/main" val="2732645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21536" y="2467661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239061" y="3432418"/>
            <a:ext cx="8363139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2305" lvl="1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Relaciona-se a habilidades reais de mergulho.</a:t>
            </a:r>
          </a:p>
          <a:p>
            <a:pPr marL="205105" lvl="1"/>
            <a:endParaRPr lang="en-US" sz="32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Roboto"/>
            </a:endParaRPr>
          </a:p>
          <a:p>
            <a:pPr marL="662305" lvl="1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Local de treinamento em águas abertas e informações.</a:t>
            </a:r>
          </a:p>
          <a:p>
            <a:pPr marL="205105" lvl="1"/>
            <a:endParaRPr lang="en-US" sz="32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Roboto"/>
            </a:endParaRPr>
          </a:p>
          <a:p>
            <a:pPr marL="662305" lvl="1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O Instrutor relaciona as informações a uma experiência real de mergulho relacionada a este tópico.</a:t>
            </a:r>
          </a:p>
          <a:p>
            <a:pPr marL="205105" lvl="1"/>
            <a:endParaRPr lang="en-US" sz="32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Roboto"/>
            </a:endParaRPr>
          </a:p>
          <a:p>
            <a:pPr marL="662305" lvl="1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Mensagem ambiental ou de segurança para Mergulho.</a:t>
            </a:r>
            <a:endParaRPr lang="en-US" sz="32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Robot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239061" y="2500807"/>
            <a:ext cx="7126310" cy="5482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CORPO</a:t>
            </a:r>
          </a:p>
        </p:txBody>
      </p: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670560" y="3211165"/>
            <a:ext cx="7473308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Apresentações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Acadêmicas</a:t>
            </a:r>
            <a:endParaRPr lang="en-US" sz="8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</p:spTree>
    <p:extLst>
      <p:ext uri="{BB962C8B-B14F-4D97-AF65-F5344CB8AC3E}">
        <p14:creationId xmlns:p14="http://schemas.microsoft.com/office/powerpoint/2010/main" val="3843059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21536" y="2467661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239061" y="3432418"/>
            <a:ext cx="8730365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2305" lvl="1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Objetivos mensuráveis ​​e Valor reafirmados.</a:t>
            </a:r>
          </a:p>
          <a:p>
            <a:pPr marL="205105" lvl="1"/>
            <a:endParaRPr lang="en-US" sz="32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Roboto"/>
            </a:endParaRPr>
          </a:p>
          <a:p>
            <a:pPr marL="662305" lvl="1" indent="-457200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Objetivos confirmados e compreendidos por meio de questionamentos.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 </a:t>
            </a:r>
          </a:p>
          <a:p>
            <a:pPr marL="205105" lvl="1"/>
            <a:endParaRPr lang="en-US" sz="32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Roboto"/>
            </a:endParaRPr>
          </a:p>
          <a:p>
            <a:pPr marL="662305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Pontos-Chave </a:t>
            </a: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destacados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.</a:t>
            </a:r>
          </a:p>
          <a:p>
            <a:pPr marL="205105" lvl="1"/>
            <a:endParaRPr lang="en-US" sz="32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Roboto"/>
            </a:endParaRPr>
          </a:p>
          <a:p>
            <a:pPr marL="662305" lvl="1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Questões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Roboto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239061" y="2500807"/>
            <a:ext cx="7126310" cy="5482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RESUMO</a:t>
            </a:r>
          </a:p>
        </p:txBody>
      </p: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32667" y="-2019300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686258" y="3187033"/>
            <a:ext cx="7671924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Apresentações</a:t>
            </a:r>
            <a:r>
              <a:rPr lang="en-US" sz="8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Acadêmicas</a:t>
            </a:r>
            <a:endParaRPr lang="en-US" sz="8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</p:spTree>
    <p:extLst>
      <p:ext uri="{BB962C8B-B14F-4D97-AF65-F5344CB8AC3E}">
        <p14:creationId xmlns:p14="http://schemas.microsoft.com/office/powerpoint/2010/main" val="2183048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64667" y="1239451"/>
            <a:ext cx="759501" cy="75950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497901" y="1335056"/>
            <a:ext cx="9104297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Avaliações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Positivas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</p:txBody>
      </p:sp>
      <p:sp>
        <p:nvSpPr>
          <p:cNvPr id="14" name="Freeform 14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5" name="AutoShape 15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>
            <a:off x="-3019632" y="-1758710"/>
            <a:ext cx="10146705" cy="13793971"/>
            <a:chOff x="0" y="0"/>
            <a:chExt cx="841242" cy="11436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41242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95BAB888-F55A-F117-87F3-CE372BBE2926}"/>
              </a:ext>
            </a:extLst>
          </p:cNvPr>
          <p:cNvSpPr txBox="1"/>
          <p:nvPr/>
        </p:nvSpPr>
        <p:spPr>
          <a:xfrm>
            <a:off x="955591" y="2854577"/>
            <a:ext cx="5600869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7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Avaliações</a:t>
            </a:r>
            <a:r>
              <a:rPr lang="en-US" sz="7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7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Acadêmicas</a:t>
            </a:r>
            <a:endParaRPr lang="en-US" sz="7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714E5DF6-8100-69D3-9917-F1863717E46D}"/>
              </a:ext>
            </a:extLst>
          </p:cNvPr>
          <p:cNvGrpSpPr/>
          <p:nvPr/>
        </p:nvGrpSpPr>
        <p:grpSpPr>
          <a:xfrm>
            <a:off x="7364667" y="2718037"/>
            <a:ext cx="759501" cy="759501"/>
            <a:chOff x="0" y="0"/>
            <a:chExt cx="812800" cy="812800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E38659D5-A124-1F4A-8356-AE18DD208DB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B5B8D25C-150F-4C45-E0EC-497C3ADF2F56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9" name="TextBox 11">
            <a:extLst>
              <a:ext uri="{FF2B5EF4-FFF2-40B4-BE49-F238E27FC236}">
                <a16:creationId xmlns:a16="http://schemas.microsoft.com/office/drawing/2014/main" id="{1E31A23F-DE8E-AC1B-064D-10A381FB1FEC}"/>
              </a:ext>
            </a:extLst>
          </p:cNvPr>
          <p:cNvSpPr txBox="1"/>
          <p:nvPr/>
        </p:nvSpPr>
        <p:spPr>
          <a:xfrm>
            <a:off x="8497901" y="2836177"/>
            <a:ext cx="9104297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Formulário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de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Avaliação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Acadêmica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A9D9740B-E4DD-7AF1-69CB-BD56B96C7959}"/>
              </a:ext>
            </a:extLst>
          </p:cNvPr>
          <p:cNvGrpSpPr/>
          <p:nvPr/>
        </p:nvGrpSpPr>
        <p:grpSpPr>
          <a:xfrm>
            <a:off x="7364667" y="4107120"/>
            <a:ext cx="759501" cy="759501"/>
            <a:chOff x="0" y="0"/>
            <a:chExt cx="812800" cy="81280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A404217D-AAAA-3006-4AC3-CA8D7F35EE4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A0043758-9DBD-DE67-C8BD-8A384411D93F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0" name="TextBox 11">
            <a:extLst>
              <a:ext uri="{FF2B5EF4-FFF2-40B4-BE49-F238E27FC236}">
                <a16:creationId xmlns:a16="http://schemas.microsoft.com/office/drawing/2014/main" id="{29B87EF8-B534-2549-F4D3-D7CC3098439B}"/>
              </a:ext>
            </a:extLst>
          </p:cNvPr>
          <p:cNvSpPr txBox="1"/>
          <p:nvPr/>
        </p:nvSpPr>
        <p:spPr>
          <a:xfrm>
            <a:off x="8497901" y="4188218"/>
            <a:ext cx="9104297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Avaliação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simples de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marcação</a:t>
            </a:r>
            <a:r>
              <a:rPr lang="en-US" sz="3400" spc="122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grpSp>
        <p:nvGrpSpPr>
          <p:cNvPr id="23" name="Group 2">
            <a:extLst>
              <a:ext uri="{FF2B5EF4-FFF2-40B4-BE49-F238E27FC236}">
                <a16:creationId xmlns:a16="http://schemas.microsoft.com/office/drawing/2014/main" id="{AB2DDFF2-4605-8C1C-4C45-8FD33B7DA4B8}"/>
              </a:ext>
            </a:extLst>
          </p:cNvPr>
          <p:cNvGrpSpPr/>
          <p:nvPr/>
        </p:nvGrpSpPr>
        <p:grpSpPr>
          <a:xfrm>
            <a:off x="7364667" y="5308861"/>
            <a:ext cx="759501" cy="759501"/>
            <a:chOff x="0" y="0"/>
            <a:chExt cx="812800" cy="812800"/>
          </a:xfrm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09F03539-A56E-8C7F-9424-8FAE18473E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6" name="TextBox 4">
              <a:extLst>
                <a:ext uri="{FF2B5EF4-FFF2-40B4-BE49-F238E27FC236}">
                  <a16:creationId xmlns:a16="http://schemas.microsoft.com/office/drawing/2014/main" id="{560927AB-96EB-DE4E-B4EB-79B912D009D9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27" name="Group 2">
            <a:extLst>
              <a:ext uri="{FF2B5EF4-FFF2-40B4-BE49-F238E27FC236}">
                <a16:creationId xmlns:a16="http://schemas.microsoft.com/office/drawing/2014/main" id="{D3608A65-8D2F-E095-5B28-8ED395F934D3}"/>
              </a:ext>
            </a:extLst>
          </p:cNvPr>
          <p:cNvGrpSpPr/>
          <p:nvPr/>
        </p:nvGrpSpPr>
        <p:grpSpPr>
          <a:xfrm>
            <a:off x="7364667" y="6747318"/>
            <a:ext cx="759501" cy="759501"/>
            <a:chOff x="0" y="0"/>
            <a:chExt cx="812800" cy="812800"/>
          </a:xfrm>
        </p:grpSpPr>
        <p:sp>
          <p:nvSpPr>
            <p:cNvPr id="28" name="Freeform 3">
              <a:extLst>
                <a:ext uri="{FF2B5EF4-FFF2-40B4-BE49-F238E27FC236}">
                  <a16:creationId xmlns:a16="http://schemas.microsoft.com/office/drawing/2014/main" id="{D6629E63-8813-7622-146A-F0651A8DF88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45836853-48B9-1340-DA46-C4DB65D384D2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30" name="TextBox 11">
            <a:extLst>
              <a:ext uri="{FF2B5EF4-FFF2-40B4-BE49-F238E27FC236}">
                <a16:creationId xmlns:a16="http://schemas.microsoft.com/office/drawing/2014/main" id="{6D0D3AA1-0975-A8AB-4DA4-448BEB2820D6}"/>
              </a:ext>
            </a:extLst>
          </p:cNvPr>
          <p:cNvSpPr txBox="1"/>
          <p:nvPr/>
        </p:nvSpPr>
        <p:spPr>
          <a:xfrm>
            <a:off x="8505521" y="5409754"/>
            <a:ext cx="9104297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Pontuação</a:t>
            </a:r>
            <a:r>
              <a:rPr lang="en-US" sz="3400" spc="122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4C108ECA-50E5-A2A1-89B5-9020A63A8BD5}"/>
              </a:ext>
            </a:extLst>
          </p:cNvPr>
          <p:cNvSpPr txBox="1"/>
          <p:nvPr/>
        </p:nvSpPr>
        <p:spPr>
          <a:xfrm>
            <a:off x="8505521" y="6810004"/>
            <a:ext cx="9104297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400" b="1" spc="122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*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Pontuações</a:t>
            </a:r>
            <a:r>
              <a:rPr lang="en-US" sz="3400" spc="122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grpSp>
        <p:nvGrpSpPr>
          <p:cNvPr id="34" name="Group 2">
            <a:extLst>
              <a:ext uri="{FF2B5EF4-FFF2-40B4-BE49-F238E27FC236}">
                <a16:creationId xmlns:a16="http://schemas.microsoft.com/office/drawing/2014/main" id="{B43A37FB-ABDD-7250-0633-20DEFA4050F9}"/>
              </a:ext>
            </a:extLst>
          </p:cNvPr>
          <p:cNvGrpSpPr/>
          <p:nvPr/>
        </p:nvGrpSpPr>
        <p:grpSpPr>
          <a:xfrm>
            <a:off x="7348893" y="7949059"/>
            <a:ext cx="759501" cy="759501"/>
            <a:chOff x="0" y="0"/>
            <a:chExt cx="812800" cy="812800"/>
          </a:xfrm>
        </p:grpSpPr>
        <p:sp>
          <p:nvSpPr>
            <p:cNvPr id="35" name="Freeform 3">
              <a:extLst>
                <a:ext uri="{FF2B5EF4-FFF2-40B4-BE49-F238E27FC236}">
                  <a16:creationId xmlns:a16="http://schemas.microsoft.com/office/drawing/2014/main" id="{6212DD78-9009-ADA6-21DE-677AF8E69DA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6" name="TextBox 4">
              <a:extLst>
                <a:ext uri="{FF2B5EF4-FFF2-40B4-BE49-F238E27FC236}">
                  <a16:creationId xmlns:a16="http://schemas.microsoft.com/office/drawing/2014/main" id="{B613E81C-33E6-ADD3-48C2-5C947CDB0C85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37" name="TextBox 11">
            <a:extLst>
              <a:ext uri="{FF2B5EF4-FFF2-40B4-BE49-F238E27FC236}">
                <a16:creationId xmlns:a16="http://schemas.microsoft.com/office/drawing/2014/main" id="{5193F102-A901-DEC1-1FB8-94B9D2AFD2CA}"/>
              </a:ext>
            </a:extLst>
          </p:cNvPr>
          <p:cNvSpPr txBox="1"/>
          <p:nvPr/>
        </p:nvSpPr>
        <p:spPr>
          <a:xfrm>
            <a:off x="8497901" y="8115714"/>
            <a:ext cx="9561499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Área de Download no site ou no Dropbox do IT.</a:t>
            </a:r>
            <a:endParaRPr lang="en-US" sz="34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796851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49197" y="1897084"/>
            <a:ext cx="759501" cy="75950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497903" y="2088063"/>
            <a:ext cx="9104297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 material era preciso e confiável*</a:t>
            </a:r>
            <a:endParaRPr lang="en-US" sz="34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5" name="AutoShape 15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>
            <a:off x="-3019632" y="-1758710"/>
            <a:ext cx="10146705" cy="13793971"/>
            <a:chOff x="0" y="0"/>
            <a:chExt cx="841242" cy="11436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41242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95BAB888-F55A-F117-87F3-CE372BBE2926}"/>
              </a:ext>
            </a:extLst>
          </p:cNvPr>
          <p:cNvSpPr txBox="1"/>
          <p:nvPr/>
        </p:nvSpPr>
        <p:spPr>
          <a:xfrm>
            <a:off x="1148373" y="2845710"/>
            <a:ext cx="53340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7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Avaliações</a:t>
            </a:r>
            <a:r>
              <a:rPr lang="en-US" sz="7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7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Acadêmicas</a:t>
            </a:r>
            <a:endParaRPr lang="en-US" sz="7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714E5DF6-8100-69D3-9917-F1863717E46D}"/>
              </a:ext>
            </a:extLst>
          </p:cNvPr>
          <p:cNvGrpSpPr/>
          <p:nvPr/>
        </p:nvGrpSpPr>
        <p:grpSpPr>
          <a:xfrm>
            <a:off x="7348895" y="3243497"/>
            <a:ext cx="759501" cy="759501"/>
            <a:chOff x="0" y="0"/>
            <a:chExt cx="812800" cy="812800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E38659D5-A124-1F4A-8356-AE18DD208DB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B5B8D25C-150F-4C45-E0EC-497C3ADF2F56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9" name="TextBox 11">
            <a:extLst>
              <a:ext uri="{FF2B5EF4-FFF2-40B4-BE49-F238E27FC236}">
                <a16:creationId xmlns:a16="http://schemas.microsoft.com/office/drawing/2014/main" id="{1E31A23F-DE8E-AC1B-064D-10A381FB1FEC}"/>
              </a:ext>
            </a:extLst>
          </p:cNvPr>
          <p:cNvSpPr txBox="1"/>
          <p:nvPr/>
        </p:nvSpPr>
        <p:spPr>
          <a:xfrm>
            <a:off x="8497902" y="3320793"/>
            <a:ext cx="9104297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Conteúdo apresentado suficiente para cumprir o Tópico/Objetivo do assunto*</a:t>
            </a:r>
            <a:endParaRPr lang="en-US" sz="34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4FC9DE59-7A95-F5C2-F7BA-8B84C0A8B481}"/>
              </a:ext>
            </a:extLst>
          </p:cNvPr>
          <p:cNvSpPr txBox="1"/>
          <p:nvPr/>
        </p:nvSpPr>
        <p:spPr>
          <a:xfrm>
            <a:off x="1034074" y="5263995"/>
            <a:ext cx="5538158" cy="1754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05105" lvl="1"/>
            <a:r>
              <a:rPr lang="en-US" sz="38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Sequência</a:t>
            </a: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, </a:t>
            </a:r>
            <a:r>
              <a:rPr lang="en-US" sz="38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Qualidade</a:t>
            </a: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, </a:t>
            </a:r>
            <a:r>
              <a:rPr lang="en-US" sz="38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Profissionalismo</a:t>
            </a: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 e </a:t>
            </a:r>
            <a:r>
              <a:rPr lang="en-US" sz="38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Entrega</a:t>
            </a: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.</a:t>
            </a:r>
          </a:p>
        </p:txBody>
      </p:sp>
      <p:grpSp>
        <p:nvGrpSpPr>
          <p:cNvPr id="23" name="Group 2">
            <a:extLst>
              <a:ext uri="{FF2B5EF4-FFF2-40B4-BE49-F238E27FC236}">
                <a16:creationId xmlns:a16="http://schemas.microsoft.com/office/drawing/2014/main" id="{AB2DDFF2-4605-8C1C-4C45-8FD33B7DA4B8}"/>
              </a:ext>
            </a:extLst>
          </p:cNvPr>
          <p:cNvGrpSpPr/>
          <p:nvPr/>
        </p:nvGrpSpPr>
        <p:grpSpPr>
          <a:xfrm>
            <a:off x="7348893" y="4920495"/>
            <a:ext cx="759501" cy="759501"/>
            <a:chOff x="0" y="0"/>
            <a:chExt cx="812800" cy="812800"/>
          </a:xfrm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09F03539-A56E-8C7F-9424-8FAE18473E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6" name="TextBox 4">
              <a:extLst>
                <a:ext uri="{FF2B5EF4-FFF2-40B4-BE49-F238E27FC236}">
                  <a16:creationId xmlns:a16="http://schemas.microsoft.com/office/drawing/2014/main" id="{560927AB-96EB-DE4E-B4EB-79B912D009D9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27" name="Group 2">
            <a:extLst>
              <a:ext uri="{FF2B5EF4-FFF2-40B4-BE49-F238E27FC236}">
                <a16:creationId xmlns:a16="http://schemas.microsoft.com/office/drawing/2014/main" id="{D3608A65-8D2F-E095-5B28-8ED395F934D3}"/>
              </a:ext>
            </a:extLst>
          </p:cNvPr>
          <p:cNvGrpSpPr/>
          <p:nvPr/>
        </p:nvGrpSpPr>
        <p:grpSpPr>
          <a:xfrm>
            <a:off x="7384870" y="6284950"/>
            <a:ext cx="759501" cy="759501"/>
            <a:chOff x="0" y="0"/>
            <a:chExt cx="812800" cy="812800"/>
          </a:xfrm>
        </p:grpSpPr>
        <p:sp>
          <p:nvSpPr>
            <p:cNvPr id="28" name="Freeform 3">
              <a:extLst>
                <a:ext uri="{FF2B5EF4-FFF2-40B4-BE49-F238E27FC236}">
                  <a16:creationId xmlns:a16="http://schemas.microsoft.com/office/drawing/2014/main" id="{D6629E63-8813-7622-146A-F0651A8DF88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45836853-48B9-1340-DA46-C4DB65D384D2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30" name="TextBox 11">
            <a:extLst>
              <a:ext uri="{FF2B5EF4-FFF2-40B4-BE49-F238E27FC236}">
                <a16:creationId xmlns:a16="http://schemas.microsoft.com/office/drawing/2014/main" id="{6D0D3AA1-0975-A8AB-4DA4-448BEB2820D6}"/>
              </a:ext>
            </a:extLst>
          </p:cNvPr>
          <p:cNvSpPr txBox="1"/>
          <p:nvPr/>
        </p:nvSpPr>
        <p:spPr>
          <a:xfrm>
            <a:off x="8497902" y="4975775"/>
            <a:ext cx="9104297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apresentação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foi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positiva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.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4C108ECA-50E5-A2A1-89B5-9020A63A8BD5}"/>
              </a:ext>
            </a:extLst>
          </p:cNvPr>
          <p:cNvSpPr txBox="1"/>
          <p:nvPr/>
        </p:nvSpPr>
        <p:spPr>
          <a:xfrm>
            <a:off x="8497902" y="6455244"/>
            <a:ext cx="9561499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 apresentação foi preparada e entregue Profissionalmente.</a:t>
            </a:r>
            <a:endParaRPr lang="en-US" sz="34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37" name="TextBox 11">
            <a:extLst>
              <a:ext uri="{FF2B5EF4-FFF2-40B4-BE49-F238E27FC236}">
                <a16:creationId xmlns:a16="http://schemas.microsoft.com/office/drawing/2014/main" id="{5193F102-A901-DEC1-1FB8-94B9D2AFD2CA}"/>
              </a:ext>
            </a:extLst>
          </p:cNvPr>
          <p:cNvSpPr txBox="1"/>
          <p:nvPr/>
        </p:nvSpPr>
        <p:spPr>
          <a:xfrm>
            <a:off x="7010578" y="8115714"/>
            <a:ext cx="11048823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>
              <a:spcBef>
                <a:spcPct val="0"/>
              </a:spcBef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* Ponto de apresentação obrigatório. Não discutir esses pontos resulta em reprovação geral.</a:t>
            </a:r>
            <a:endParaRPr lang="en-US" sz="34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863748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49197" y="1897084"/>
            <a:ext cx="759501" cy="75950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497903" y="2088063"/>
            <a:ext cx="9104297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 voz e o corpo foram usados ​​efetivamente durante a apresentação.</a:t>
            </a:r>
            <a:endParaRPr lang="en-US" sz="34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5" name="AutoShape 15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>
            <a:off x="-3019632" y="-1758710"/>
            <a:ext cx="10146705" cy="13793971"/>
            <a:chOff x="0" y="0"/>
            <a:chExt cx="841242" cy="11436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41242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95BAB888-F55A-F117-87F3-CE372BBE2926}"/>
              </a:ext>
            </a:extLst>
          </p:cNvPr>
          <p:cNvSpPr txBox="1"/>
          <p:nvPr/>
        </p:nvSpPr>
        <p:spPr>
          <a:xfrm>
            <a:off x="1289255" y="2841308"/>
            <a:ext cx="54102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7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Avaliações</a:t>
            </a:r>
            <a:r>
              <a:rPr lang="en-US" sz="7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7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Acadêmicas</a:t>
            </a:r>
            <a:endParaRPr lang="en-US" sz="7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714E5DF6-8100-69D3-9917-F1863717E46D}"/>
              </a:ext>
            </a:extLst>
          </p:cNvPr>
          <p:cNvGrpSpPr/>
          <p:nvPr/>
        </p:nvGrpSpPr>
        <p:grpSpPr>
          <a:xfrm>
            <a:off x="7384870" y="3690126"/>
            <a:ext cx="759501" cy="759501"/>
            <a:chOff x="0" y="0"/>
            <a:chExt cx="812800" cy="812800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E38659D5-A124-1F4A-8356-AE18DD208DB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B5B8D25C-150F-4C45-E0EC-497C3ADF2F56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9" name="TextBox 11">
            <a:extLst>
              <a:ext uri="{FF2B5EF4-FFF2-40B4-BE49-F238E27FC236}">
                <a16:creationId xmlns:a16="http://schemas.microsoft.com/office/drawing/2014/main" id="{1E31A23F-DE8E-AC1B-064D-10A381FB1FEC}"/>
              </a:ext>
            </a:extLst>
          </p:cNvPr>
          <p:cNvSpPr txBox="1"/>
          <p:nvPr/>
        </p:nvSpPr>
        <p:spPr>
          <a:xfrm>
            <a:off x="8475042" y="3840910"/>
            <a:ext cx="9104297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apresentação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foi</a:t>
            </a:r>
            <a:r>
              <a:rPr lang="en-US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 </a:t>
            </a:r>
            <a:r>
              <a:rPr lang="en-US" sz="3400" spc="122" dirty="0" err="1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lógica</a:t>
            </a:r>
            <a:r>
              <a:rPr lang="en-US" sz="3400" spc="122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4FC9DE59-7A95-F5C2-F7BA-8B84C0A8B481}"/>
              </a:ext>
            </a:extLst>
          </p:cNvPr>
          <p:cNvSpPr txBox="1"/>
          <p:nvPr/>
        </p:nvSpPr>
        <p:spPr>
          <a:xfrm>
            <a:off x="1167384" y="5259884"/>
            <a:ext cx="5833476" cy="1754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05105" lvl="1"/>
            <a:r>
              <a:rPr lang="en-US" sz="38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Sequência</a:t>
            </a: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, </a:t>
            </a:r>
            <a:r>
              <a:rPr lang="en-US" sz="38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Qualidade</a:t>
            </a: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, </a:t>
            </a:r>
            <a:r>
              <a:rPr lang="en-US" sz="38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Profissionalismo</a:t>
            </a: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 e </a:t>
            </a:r>
            <a:r>
              <a:rPr lang="en-US" sz="38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Entrega</a:t>
            </a: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.</a:t>
            </a:r>
          </a:p>
        </p:txBody>
      </p:sp>
      <p:grpSp>
        <p:nvGrpSpPr>
          <p:cNvPr id="23" name="Group 2">
            <a:extLst>
              <a:ext uri="{FF2B5EF4-FFF2-40B4-BE49-F238E27FC236}">
                <a16:creationId xmlns:a16="http://schemas.microsoft.com/office/drawing/2014/main" id="{AB2DDFF2-4605-8C1C-4C45-8FD33B7DA4B8}"/>
              </a:ext>
            </a:extLst>
          </p:cNvPr>
          <p:cNvGrpSpPr/>
          <p:nvPr/>
        </p:nvGrpSpPr>
        <p:grpSpPr>
          <a:xfrm>
            <a:off x="7397552" y="5448749"/>
            <a:ext cx="759501" cy="759501"/>
            <a:chOff x="0" y="0"/>
            <a:chExt cx="812800" cy="812800"/>
          </a:xfrm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09F03539-A56E-8C7F-9424-8FAE18473E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6" name="TextBox 4">
              <a:extLst>
                <a:ext uri="{FF2B5EF4-FFF2-40B4-BE49-F238E27FC236}">
                  <a16:creationId xmlns:a16="http://schemas.microsoft.com/office/drawing/2014/main" id="{560927AB-96EB-DE4E-B4EB-79B912D009D9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27" name="Group 2">
            <a:extLst>
              <a:ext uri="{FF2B5EF4-FFF2-40B4-BE49-F238E27FC236}">
                <a16:creationId xmlns:a16="http://schemas.microsoft.com/office/drawing/2014/main" id="{D3608A65-8D2F-E095-5B28-8ED395F934D3}"/>
              </a:ext>
            </a:extLst>
          </p:cNvPr>
          <p:cNvGrpSpPr/>
          <p:nvPr/>
        </p:nvGrpSpPr>
        <p:grpSpPr>
          <a:xfrm>
            <a:off x="7397551" y="7201909"/>
            <a:ext cx="759501" cy="759501"/>
            <a:chOff x="0" y="0"/>
            <a:chExt cx="812800" cy="812800"/>
          </a:xfrm>
        </p:grpSpPr>
        <p:sp>
          <p:nvSpPr>
            <p:cNvPr id="28" name="Freeform 3">
              <a:extLst>
                <a:ext uri="{FF2B5EF4-FFF2-40B4-BE49-F238E27FC236}">
                  <a16:creationId xmlns:a16="http://schemas.microsoft.com/office/drawing/2014/main" id="{D6629E63-8813-7622-146A-F0651A8DF88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45836853-48B9-1340-DA46-C4DB65D384D2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30" name="TextBox 11">
            <a:extLst>
              <a:ext uri="{FF2B5EF4-FFF2-40B4-BE49-F238E27FC236}">
                <a16:creationId xmlns:a16="http://schemas.microsoft.com/office/drawing/2014/main" id="{6D0D3AA1-0975-A8AB-4DA4-448BEB2820D6}"/>
              </a:ext>
            </a:extLst>
          </p:cNvPr>
          <p:cNvSpPr txBox="1"/>
          <p:nvPr/>
        </p:nvSpPr>
        <p:spPr>
          <a:xfrm>
            <a:off x="8475042" y="5448749"/>
            <a:ext cx="9386189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Interagiu com o público durante toda a apresentação.</a:t>
            </a:r>
            <a:endParaRPr lang="en-US" sz="34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4C108ECA-50E5-A2A1-89B5-9020A63A8BD5}"/>
              </a:ext>
            </a:extLst>
          </p:cNvPr>
          <p:cNvSpPr txBox="1"/>
          <p:nvPr/>
        </p:nvSpPr>
        <p:spPr>
          <a:xfrm>
            <a:off x="8475042" y="7241043"/>
            <a:ext cx="9561499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O material era relevante para o nível de público do curso.</a:t>
            </a:r>
            <a:endParaRPr lang="en-US" sz="34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895620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3386" y="3606095"/>
            <a:ext cx="16391108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pt-BR" sz="44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Aprendizagem de Domínio (uma definição básica)</a:t>
            </a:r>
            <a:endParaRPr lang="en-US" sz="44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algn="l">
              <a:lnSpc>
                <a:spcPct val="150000"/>
              </a:lnSpc>
            </a:pPr>
            <a:endParaRPr lang="en-US" sz="16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lvl="2"/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Quando um Aluno consegue demonstrar, de forma confortável e repetida, proficiência e competência em relação ao conhecimento ou desenvolvimento de habilidades.</a:t>
            </a:r>
            <a:endParaRPr lang="en-US" sz="23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453876" y="6330846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46393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717253"/>
            <a:ext cx="10047317" cy="233275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43207" y="1087601"/>
            <a:ext cx="8293195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Compreendendo</a:t>
            </a:r>
            <a:r>
              <a:rPr lang="en-US" sz="48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a </a:t>
            </a: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Aprendizagem</a:t>
            </a:r>
            <a:endParaRPr lang="en-US" sz="4800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3695189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64277" y="3173839"/>
            <a:ext cx="759501" cy="75950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475042" y="3291979"/>
            <a:ext cx="9104297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Uso eficaz de auxílios de treinamento.</a:t>
            </a:r>
            <a:endParaRPr lang="en-US" sz="34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5" name="AutoShape 15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16" name="AutoShape 16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0EA2D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17" name="Group 17"/>
          <p:cNvGrpSpPr/>
          <p:nvPr/>
        </p:nvGrpSpPr>
        <p:grpSpPr>
          <a:xfrm>
            <a:off x="-3019632" y="-1758710"/>
            <a:ext cx="10146705" cy="13793971"/>
            <a:chOff x="0" y="0"/>
            <a:chExt cx="841242" cy="11436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41242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95BAB888-F55A-F117-87F3-CE372BBE2926}"/>
              </a:ext>
            </a:extLst>
          </p:cNvPr>
          <p:cNvSpPr txBox="1"/>
          <p:nvPr/>
        </p:nvSpPr>
        <p:spPr>
          <a:xfrm>
            <a:off x="1072173" y="2891948"/>
            <a:ext cx="54102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7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Avaliações</a:t>
            </a:r>
            <a:r>
              <a:rPr lang="en-US" sz="70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</a:t>
            </a:r>
            <a:r>
              <a:rPr lang="en-US" sz="7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Acadêmicas</a:t>
            </a:r>
            <a:endParaRPr lang="en-US" sz="7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714E5DF6-8100-69D3-9917-F1863717E46D}"/>
              </a:ext>
            </a:extLst>
          </p:cNvPr>
          <p:cNvGrpSpPr/>
          <p:nvPr/>
        </p:nvGrpSpPr>
        <p:grpSpPr>
          <a:xfrm>
            <a:off x="7384870" y="4988124"/>
            <a:ext cx="759501" cy="759501"/>
            <a:chOff x="0" y="0"/>
            <a:chExt cx="812800" cy="812800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E38659D5-A124-1F4A-8356-AE18DD208DB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602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B5B8D25C-150F-4C45-E0EC-497C3ADF2F56}"/>
                </a:ext>
              </a:extLst>
            </p:cNvPr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9" name="TextBox 11">
            <a:extLst>
              <a:ext uri="{FF2B5EF4-FFF2-40B4-BE49-F238E27FC236}">
                <a16:creationId xmlns:a16="http://schemas.microsoft.com/office/drawing/2014/main" id="{1E31A23F-DE8E-AC1B-064D-10A381FB1FEC}"/>
              </a:ext>
            </a:extLst>
          </p:cNvPr>
          <p:cNvSpPr txBox="1"/>
          <p:nvPr/>
        </p:nvSpPr>
        <p:spPr>
          <a:xfrm>
            <a:off x="8402168" y="5063859"/>
            <a:ext cx="9104297" cy="523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pt-BR" sz="3400" spc="122" dirty="0">
                <a:solidFill>
                  <a:srgbClr val="FFFFFF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A aparência do Candidato era Profissional.</a:t>
            </a:r>
            <a:endParaRPr lang="en-US" sz="3400" spc="122" dirty="0">
              <a:solidFill>
                <a:srgbClr val="FFFFFF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4FC9DE59-7A95-F5C2-F7BA-8B84C0A8B481}"/>
              </a:ext>
            </a:extLst>
          </p:cNvPr>
          <p:cNvSpPr txBox="1"/>
          <p:nvPr/>
        </p:nvSpPr>
        <p:spPr>
          <a:xfrm>
            <a:off x="1041693" y="5233136"/>
            <a:ext cx="5144932" cy="2339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05105" lvl="1"/>
            <a:r>
              <a:rPr lang="en-US" sz="38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Sequência</a:t>
            </a: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, </a:t>
            </a:r>
            <a:r>
              <a:rPr lang="en-US" sz="38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Qualidade</a:t>
            </a: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, </a:t>
            </a:r>
            <a:r>
              <a:rPr lang="en-US" sz="38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Profissionalismo</a:t>
            </a: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 e </a:t>
            </a:r>
            <a:r>
              <a:rPr lang="en-US" sz="3800" b="1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Entrega</a:t>
            </a: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6838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9239061" y="3432418"/>
            <a:ext cx="8730365" cy="4093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2305" lvl="1" indent="-457200">
              <a:buFont typeface="Arial" panose="020B0604020202020204" pitchFamily="34" charset="0"/>
              <a:buChar char="•"/>
            </a:pPr>
            <a:r>
              <a:rPr lang="en-US" sz="3800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Compreendendo</a:t>
            </a: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 a </a:t>
            </a:r>
            <a:r>
              <a:rPr lang="en-US" sz="3800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Aprendizagem</a:t>
            </a: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..</a:t>
            </a:r>
          </a:p>
          <a:p>
            <a:pPr marL="205105" lvl="1" algn="l"/>
            <a:endParaRPr lang="en-US" sz="3800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Roboto"/>
            </a:endParaRPr>
          </a:p>
          <a:p>
            <a:pPr marL="662305" lvl="1" indent="-457200">
              <a:buFont typeface="Arial" panose="020B0604020202020204" pitchFamily="34" charset="0"/>
              <a:buChar char="•"/>
            </a:pPr>
            <a:r>
              <a:rPr lang="en-US" sz="3800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Apresentações</a:t>
            </a: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Acadêmicas</a:t>
            </a: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.</a:t>
            </a:r>
          </a:p>
          <a:p>
            <a:pPr marL="205105" lvl="1" algn="l"/>
            <a:endParaRPr lang="en-US" sz="3800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Roboto"/>
            </a:endParaRPr>
          </a:p>
          <a:p>
            <a:pPr marL="662305" lvl="1" indent="-457200">
              <a:buFont typeface="Arial" panose="020B0604020202020204" pitchFamily="34" charset="0"/>
              <a:buChar char="•"/>
            </a:pPr>
            <a:r>
              <a:rPr lang="en-US" sz="3800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Avaliações</a:t>
            </a: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Acadêmicas</a:t>
            </a: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.</a:t>
            </a:r>
          </a:p>
          <a:p>
            <a:pPr marL="662305" lvl="1" indent="-457200">
              <a:buFont typeface="Arial" panose="020B0604020202020204" pitchFamily="34" charset="0"/>
              <a:buChar char="•"/>
            </a:pPr>
            <a:endParaRPr lang="en-US" sz="3800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Roboto"/>
            </a:endParaRPr>
          </a:p>
          <a:p>
            <a:pPr marL="662305" lvl="1" indent="-457200">
              <a:buFont typeface="Arial" panose="020B0604020202020204" pitchFamily="34" charset="0"/>
              <a:buChar char="•"/>
            </a:pPr>
            <a:r>
              <a:rPr lang="en-US" sz="3800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Exercício</a:t>
            </a: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Preparatório</a:t>
            </a: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Open Sans Semibold" panose="020B0606030504020204" pitchFamily="34" charset="0"/>
                <a:cs typeface="Arial" pitchFamily="34" charset="0"/>
                <a:sym typeface="Roboto"/>
              </a:rPr>
              <a:t>.</a:t>
            </a:r>
            <a:endParaRPr lang="en-US" sz="3200" dirty="0">
              <a:solidFill>
                <a:srgbClr val="FFFFFF"/>
              </a:solidFill>
              <a:latin typeface="Arial" pitchFamily="34" charset="0"/>
              <a:ea typeface="Open Sans Semibold" panose="020B0606030504020204" pitchFamily="34" charset="0"/>
              <a:cs typeface="Arial" pitchFamily="34" charset="0"/>
              <a:sym typeface="Roboto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883543" y="-1995168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1793008" y="4019963"/>
            <a:ext cx="513449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/>
            <a:r>
              <a:rPr lang="en-US" sz="80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RESUMO</a:t>
            </a:r>
            <a:endParaRPr lang="en-US" sz="80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</p:spTree>
    <p:extLst>
      <p:ext uri="{BB962C8B-B14F-4D97-AF65-F5344CB8AC3E}">
        <p14:creationId xmlns:p14="http://schemas.microsoft.com/office/powerpoint/2010/main" val="4058589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2892" y="4410067"/>
            <a:ext cx="1540050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t-BR" sz="40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Prepare sua própria apresentação que será avaliada por seus colegas.</a:t>
            </a:r>
            <a:endParaRPr lang="en-US" sz="40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453876" y="6303498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37002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927761"/>
            <a:ext cx="10047317" cy="233275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75767" y="1634844"/>
            <a:ext cx="8611251" cy="73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23"/>
              </a:lnSpc>
              <a:spcBef>
                <a:spcPct val="0"/>
              </a:spcBef>
            </a:pP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Exercício</a:t>
            </a:r>
            <a:r>
              <a:rPr lang="en-US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</a:t>
            </a:r>
            <a:r>
              <a:rPr lang="en-US" sz="4517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Preparatório</a:t>
            </a:r>
            <a:endParaRPr lang="en-US" sz="4517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162351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196517" y="4610100"/>
            <a:ext cx="9584873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99"/>
              </a:lnSpc>
            </a:pPr>
            <a:r>
              <a:rPr lang="en-US" sz="9000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	</a:t>
            </a:r>
            <a:r>
              <a:rPr lang="en-US" sz="9000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PERGUNTAS</a:t>
            </a:r>
            <a:r>
              <a:rPr lang="en-US" sz="9000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?</a:t>
            </a:r>
          </a:p>
        </p:txBody>
      </p:sp>
      <p:sp>
        <p:nvSpPr>
          <p:cNvPr id="4" name="Freeform 4"/>
          <p:cNvSpPr/>
          <p:nvPr/>
        </p:nvSpPr>
        <p:spPr>
          <a:xfrm>
            <a:off x="1975598" y="8279205"/>
            <a:ext cx="5621334" cy="1243720"/>
          </a:xfrm>
          <a:custGeom>
            <a:avLst/>
            <a:gdLst/>
            <a:ahLst/>
            <a:cxnLst/>
            <a:rect l="l" t="t" r="r" b="b"/>
            <a:pathLst>
              <a:path w="5621334" h="1243720">
                <a:moveTo>
                  <a:pt x="0" y="0"/>
                </a:moveTo>
                <a:lnTo>
                  <a:pt x="5621334" y="0"/>
                </a:lnTo>
                <a:lnTo>
                  <a:pt x="5621334" y="1243721"/>
                </a:lnTo>
                <a:lnTo>
                  <a:pt x="0" y="1243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8000"/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823643" y="1385935"/>
            <a:ext cx="7515131" cy="7515131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3"/>
              <a:stretch>
                <a:fillRect l="-16985" t="-8977" r="-15815" b="-12232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983686" y="6982686"/>
            <a:ext cx="5660722" cy="566072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3069138" y="-3020699"/>
            <a:ext cx="5660722" cy="566072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44000" y="2528958"/>
            <a:ext cx="542713" cy="542713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013288" y="2528958"/>
            <a:ext cx="542713" cy="542713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28708" y="2630259"/>
            <a:ext cx="5013917" cy="5026483"/>
          </a:xfrm>
          <a:custGeom>
            <a:avLst/>
            <a:gdLst/>
            <a:ahLst/>
            <a:cxnLst/>
            <a:rect l="l" t="t" r="r" b="b"/>
            <a:pathLst>
              <a:path w="5013917" h="5026483">
                <a:moveTo>
                  <a:pt x="0" y="0"/>
                </a:moveTo>
                <a:lnTo>
                  <a:pt x="5013916" y="0"/>
                </a:lnTo>
                <a:lnTo>
                  <a:pt x="5013916" y="5026482"/>
                </a:lnTo>
                <a:lnTo>
                  <a:pt x="0" y="50264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3" name="Freeform 3"/>
          <p:cNvSpPr/>
          <p:nvPr/>
        </p:nvSpPr>
        <p:spPr>
          <a:xfrm>
            <a:off x="16302792" y="2630259"/>
            <a:ext cx="5013917" cy="5026483"/>
          </a:xfrm>
          <a:custGeom>
            <a:avLst/>
            <a:gdLst/>
            <a:ahLst/>
            <a:cxnLst/>
            <a:rect l="l" t="t" r="r" b="b"/>
            <a:pathLst>
              <a:path w="5013917" h="5026483">
                <a:moveTo>
                  <a:pt x="0" y="0"/>
                </a:moveTo>
                <a:lnTo>
                  <a:pt x="5013916" y="0"/>
                </a:lnTo>
                <a:lnTo>
                  <a:pt x="5013916" y="5026482"/>
                </a:lnTo>
                <a:lnTo>
                  <a:pt x="0" y="5026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4" name="Freeform 4"/>
          <p:cNvSpPr/>
          <p:nvPr/>
        </p:nvSpPr>
        <p:spPr>
          <a:xfrm>
            <a:off x="5937446" y="626464"/>
            <a:ext cx="6413107" cy="1640377"/>
          </a:xfrm>
          <a:custGeom>
            <a:avLst/>
            <a:gdLst/>
            <a:ahLst/>
            <a:cxnLst/>
            <a:rect l="l" t="t" r="r" b="b"/>
            <a:pathLst>
              <a:path w="6413107" h="1640377">
                <a:moveTo>
                  <a:pt x="0" y="0"/>
                </a:moveTo>
                <a:lnTo>
                  <a:pt x="6413108" y="0"/>
                </a:lnTo>
                <a:lnTo>
                  <a:pt x="6413108" y="1640377"/>
                </a:lnTo>
                <a:lnTo>
                  <a:pt x="0" y="16403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5835" b="-12500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5" name="TextBox 5"/>
          <p:cNvSpPr txBox="1"/>
          <p:nvPr/>
        </p:nvSpPr>
        <p:spPr>
          <a:xfrm>
            <a:off x="2862818" y="4408272"/>
            <a:ext cx="12562364" cy="1930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99"/>
              </a:lnSpc>
            </a:pPr>
            <a:r>
              <a:rPr lang="en-US" sz="14499" spc="1246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OBRIGADO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865412" y="6971833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485200" y="4278433"/>
            <a:ext cx="17083175" cy="2339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8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 aprendizado de domínio no sistema RAID significa que todo Mergulhador DEVE atender a todos os objetivos ou requisitos de desempenho.</a:t>
            </a:r>
          </a:p>
          <a:p>
            <a:endParaRPr lang="en-US" sz="38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8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Atender a alguns, mas não a todos os objetivos, não atende a este critério.</a:t>
            </a:r>
            <a:endParaRPr lang="en-US" sz="16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46393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717253"/>
            <a:ext cx="10047317" cy="233275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43207" y="1087601"/>
            <a:ext cx="8293195" cy="1567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Compreendendo</a:t>
            </a:r>
            <a:r>
              <a:rPr lang="en-US" sz="48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a </a:t>
            </a: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Aprendizagem</a:t>
            </a:r>
            <a:endParaRPr lang="en-US" sz="4800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263503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151177" y="6819900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 dirty="0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363927" y="4169428"/>
            <a:ext cx="17924073" cy="3570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8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Desempenho Marginal, atingir um objetivo por pouco ou atingir um objetivo com dificuldade não atende à definição.</a:t>
            </a:r>
          </a:p>
          <a:p>
            <a:endParaRPr lang="en-US" sz="38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8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Todos os requisitos de desempenho para 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Águas</a:t>
            </a:r>
            <a:r>
              <a:rPr lang="pt-BR" sz="38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Confinadas DEVEM ser atendidos antes de prosseguir para </a:t>
            </a: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Águas</a:t>
            </a:r>
            <a:r>
              <a:rPr lang="pt-BR" sz="38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Abertas </a:t>
            </a:r>
          </a:p>
          <a:p>
            <a:r>
              <a:rPr lang="pt-BR" sz="38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  (quando aplicável).</a:t>
            </a:r>
            <a:endParaRPr lang="en-US" sz="16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859436" y="5072062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46393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717253"/>
            <a:ext cx="10047317" cy="233275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43207" y="1087601"/>
            <a:ext cx="8293195" cy="1567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Compreendendo</a:t>
            </a:r>
            <a:r>
              <a:rPr lang="en-US" sz="48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a </a:t>
            </a: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Aprendizagem</a:t>
            </a:r>
            <a:endParaRPr lang="en-US" sz="4800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797600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881071" y="7124700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383777" y="3942149"/>
            <a:ext cx="17072289" cy="4093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8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Todos os requisitos de desempenho devem ser atendidos antes da </a:t>
            </a:r>
          </a:p>
          <a:p>
            <a:r>
              <a:rPr lang="pt-BR" sz="38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  emissão da Certificação.</a:t>
            </a:r>
          </a:p>
          <a:p>
            <a:endParaRPr lang="en-US" sz="38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8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 tempo que leva para dominar uma habilidade, aprender informações ou concluir um curso inteiro não é o problema.</a:t>
            </a:r>
          </a:p>
          <a:p>
            <a:endParaRPr lang="en-US" sz="38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8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 questão é o que o Aluno já domina.</a:t>
            </a:r>
            <a:endParaRPr lang="en-US" sz="16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46393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717253"/>
            <a:ext cx="10047317" cy="233275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43207" y="1087601"/>
            <a:ext cx="8293195" cy="1567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Compreendendo</a:t>
            </a:r>
            <a:r>
              <a:rPr lang="en-US" sz="4800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 a </a:t>
            </a:r>
            <a:r>
              <a:rPr lang="en-US" sz="4800" spc="727" dirty="0" err="1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Aprendizagem</a:t>
            </a:r>
            <a:endParaRPr lang="en-US" sz="4800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3295475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658600" y="8039100"/>
            <a:ext cx="8632616" cy="863261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2"/>
              <a:stretch>
                <a:fillRect l="-16369" r="-16369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317500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3175000"/>
                  </a:moveTo>
                  <a:cubicBezTo>
                    <a:pt x="4928870" y="3175000"/>
                    <a:pt x="6350000" y="1753870"/>
                    <a:pt x="6350000" y="0"/>
                  </a:cubicBezTo>
                  <a:lnTo>
                    <a:pt x="0" y="0"/>
                  </a:lnTo>
                  <a:cubicBezTo>
                    <a:pt x="0" y="1753870"/>
                    <a:pt x="1421130" y="3175000"/>
                    <a:pt x="3175000" y="3175000"/>
                  </a:cubicBezTo>
                  <a:close/>
                </a:path>
              </a:pathLst>
            </a:custGeom>
            <a:solidFill>
              <a:srgbClr val="00A14B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372892" y="3683106"/>
            <a:ext cx="16695908" cy="4639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Responda</a:t>
            </a:r>
            <a:r>
              <a:rPr lang="en-US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ao</a:t>
            </a:r>
            <a:r>
              <a:rPr lang="en-US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Exame Final.</a:t>
            </a:r>
          </a:p>
          <a:p>
            <a:pPr>
              <a:lnSpc>
                <a:spcPct val="150000"/>
              </a:lnSpc>
            </a:pPr>
            <a:endParaRPr lang="en-US" sz="15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O Exame é baseado em todo o conteúdo acadêmico.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Questões selecionadas aleatoriamente de um amplo banco de dados.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Domine todas as habilidades em </a:t>
            </a:r>
            <a:r>
              <a:rPr lang="en-US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Águas</a:t>
            </a: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Confinadas antes do treinamento em </a:t>
            </a:r>
            <a:r>
              <a:rPr lang="en-US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Águas</a:t>
            </a:r>
            <a:r>
              <a:rPr lang="pt-BR" sz="3600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Arial"/>
              </a:rPr>
              <a:t> Abertas (quando aplicável).</a:t>
            </a:r>
            <a:endParaRPr lang="en-US" sz="2300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7259300" y="4316308"/>
            <a:ext cx="1654384" cy="165438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813738" y="-3821165"/>
            <a:ext cx="7642329" cy="764232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blipFill>
              <a:blip r:embed="rId3"/>
              <a:stretch>
                <a:fillRect l="-119669" r="-73253" b="-65305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3175000" y="0"/>
                  </a:moveTo>
                  <a:cubicBezTo>
                    <a:pt x="1421130" y="0"/>
                    <a:pt x="0" y="1421130"/>
                    <a:pt x="0" y="3175000"/>
                  </a:cubicBezTo>
                  <a:lnTo>
                    <a:pt x="6350000" y="3175000"/>
                  </a:lnTo>
                  <a:cubicBezTo>
                    <a:pt x="6350000" y="1421130"/>
                    <a:pt x="4928870" y="0"/>
                    <a:pt x="3175000" y="0"/>
                  </a:cubicBezTo>
                  <a:close/>
                </a:path>
              </a:pathLst>
            </a:custGeom>
            <a:solidFill>
              <a:srgbClr val="EE2A7B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36402" y="8700090"/>
            <a:ext cx="764385" cy="76438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865412" y="1709092"/>
            <a:ext cx="1015659" cy="1015659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6022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72892" y="8837002"/>
            <a:ext cx="3664152" cy="1005319"/>
          </a:xfrm>
          <a:custGeom>
            <a:avLst/>
            <a:gdLst/>
            <a:ahLst/>
            <a:cxnLst/>
            <a:rect l="l" t="t" r="r" b="b"/>
            <a:pathLst>
              <a:path w="3664152" h="1005319">
                <a:moveTo>
                  <a:pt x="0" y="0"/>
                </a:moveTo>
                <a:lnTo>
                  <a:pt x="3664152" y="0"/>
                </a:lnTo>
                <a:lnTo>
                  <a:pt x="3664152" y="1005319"/>
                </a:lnTo>
                <a:lnTo>
                  <a:pt x="0" y="100531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948" t="-47146" b="-15820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16" name="Group 16"/>
          <p:cNvGrpSpPr/>
          <p:nvPr/>
        </p:nvGrpSpPr>
        <p:grpSpPr>
          <a:xfrm>
            <a:off x="-903317" y="927761"/>
            <a:ext cx="10047317" cy="2332759"/>
            <a:chOff x="0" y="0"/>
            <a:chExt cx="2646207" cy="61438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646207" cy="614389"/>
            </a:xfrm>
            <a:custGeom>
              <a:avLst/>
              <a:gdLst/>
              <a:ahLst/>
              <a:cxnLst/>
              <a:rect l="l" t="t" r="r" b="b"/>
              <a:pathLst>
                <a:path w="2646207" h="614389">
                  <a:moveTo>
                    <a:pt x="0" y="0"/>
                  </a:moveTo>
                  <a:lnTo>
                    <a:pt x="2646207" y="0"/>
                  </a:lnTo>
                  <a:lnTo>
                    <a:pt x="2646207" y="614389"/>
                  </a:lnTo>
                  <a:lnTo>
                    <a:pt x="0" y="614389"/>
                  </a:ln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646207" cy="662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75625" y="1260995"/>
            <a:ext cx="7671370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23"/>
              </a:lnSpc>
              <a:spcBef>
                <a:spcPct val="0"/>
              </a:spcBef>
            </a:pPr>
            <a:r>
              <a:rPr lang="pt-BR" sz="4517" spc="727" dirty="0">
                <a:solidFill>
                  <a:srgbClr val="FFFFFF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Visão Geral do Treinamento Online</a:t>
            </a:r>
            <a:endParaRPr lang="en-US" sz="4517" spc="727" dirty="0">
              <a:solidFill>
                <a:srgbClr val="FFFFFF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725342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77779" y="2233213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310338" y="2114784"/>
            <a:ext cx="7732487" cy="532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pt-BR" sz="3400" dirty="0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É orientado a Objetivos e não a tempo.</a:t>
            </a:r>
            <a:endParaRPr lang="en-US" sz="3400" dirty="0">
              <a:solidFill>
                <a:schemeClr val="bg1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9285137" y="4100698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234883" y="5817263"/>
            <a:ext cx="614520" cy="61452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034354" y="-2019300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821834" y="2511667"/>
            <a:ext cx="7723913" cy="3970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pt-BR" sz="6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O Sistema </a:t>
            </a:r>
            <a:r>
              <a:rPr lang="pt-BR" sz="6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RAID</a:t>
            </a:r>
            <a:r>
              <a:rPr lang="pt-BR" sz="6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Defende a “Aprendizagem de Domínio” porque:</a:t>
            </a:r>
            <a:endParaRPr lang="en-US" sz="64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EF01D00D-13E4-265C-AF04-B0CCBD129745}"/>
              </a:ext>
            </a:extLst>
          </p:cNvPr>
          <p:cNvSpPr txBox="1"/>
          <p:nvPr/>
        </p:nvSpPr>
        <p:spPr>
          <a:xfrm>
            <a:off x="10310337" y="3999167"/>
            <a:ext cx="7732487" cy="532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400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É centrado no Aluno, não no Instrutor.</a:t>
            </a:r>
            <a:endParaRPr lang="en-US" sz="3400" spc="35" dirty="0">
              <a:solidFill>
                <a:schemeClr val="bg1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  <p:sp>
        <p:nvSpPr>
          <p:cNvPr id="42" name="TextBox 6">
            <a:extLst>
              <a:ext uri="{FF2B5EF4-FFF2-40B4-BE49-F238E27FC236}">
                <a16:creationId xmlns:a16="http://schemas.microsoft.com/office/drawing/2014/main" id="{AEDF9B4D-0DE5-C891-34E4-21AAED948725}"/>
              </a:ext>
            </a:extLst>
          </p:cNvPr>
          <p:cNvSpPr txBox="1"/>
          <p:nvPr/>
        </p:nvSpPr>
        <p:spPr>
          <a:xfrm>
            <a:off x="10333198" y="5817263"/>
            <a:ext cx="7122887" cy="1115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400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Ela define o papel do Instrutor como Treinador.</a:t>
            </a:r>
            <a:endParaRPr lang="en-US" sz="3400" spc="35" dirty="0">
              <a:solidFill>
                <a:schemeClr val="bg1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4152500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24914" y="3448334"/>
            <a:ext cx="614520" cy="6145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391593" y="3442138"/>
            <a:ext cx="6818254" cy="1692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pt-BR" sz="3400" dirty="0">
                <a:solidFill>
                  <a:schemeClr val="bg1"/>
                </a:solidFill>
                <a:latin typeface="Arial" pitchFamily="34" charset="0"/>
                <a:ea typeface="Roboto Bold"/>
                <a:cs typeface="Arial" pitchFamily="34" charset="0"/>
                <a:sym typeface="Roboto Bold"/>
              </a:rPr>
              <a:t>A repetição controlada é necessária para retenção e domínio.</a:t>
            </a:r>
            <a:endParaRPr lang="en-US" sz="3400" dirty="0">
              <a:solidFill>
                <a:schemeClr val="bg1"/>
              </a:solidFill>
              <a:latin typeface="Arial" pitchFamily="34" charset="0"/>
              <a:ea typeface="Roboto Bold"/>
              <a:cs typeface="Arial" pitchFamily="34" charset="0"/>
              <a:sym typeface="Roboto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9424914" y="5814359"/>
            <a:ext cx="614520" cy="6145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2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520"/>
                </a:lnSpc>
              </a:pPr>
              <a:endParaRPr lang="en-US" sz="2100" spc="-63" dirty="0">
                <a:solidFill>
                  <a:srgbClr val="1A0350"/>
                </a:solidFill>
                <a:latin typeface="Mont Bold"/>
                <a:ea typeface="Mont Bold"/>
                <a:cs typeface="Mont Bold"/>
                <a:sym typeface="Mont Bold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340214" y="-333214"/>
            <a:ext cx="4050315" cy="1640377"/>
          </a:xfrm>
          <a:custGeom>
            <a:avLst/>
            <a:gdLst/>
            <a:ahLst/>
            <a:cxnLst/>
            <a:rect l="l" t="t" r="r" b="b"/>
            <a:pathLst>
              <a:path w="4050315" h="1640377">
                <a:moveTo>
                  <a:pt x="0" y="0"/>
                </a:moveTo>
                <a:lnTo>
                  <a:pt x="4050314" y="0"/>
                </a:lnTo>
                <a:lnTo>
                  <a:pt x="4050314" y="1640378"/>
                </a:lnTo>
                <a:lnTo>
                  <a:pt x="0" y="164037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3" name="AutoShape 23"/>
          <p:cNvSpPr/>
          <p:nvPr/>
        </p:nvSpPr>
        <p:spPr>
          <a:xfrm flipV="1">
            <a:off x="-1632927" y="635142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sp>
        <p:nvSpPr>
          <p:cNvPr id="24" name="AutoShape 24"/>
          <p:cNvSpPr/>
          <p:nvPr/>
        </p:nvSpPr>
        <p:spPr>
          <a:xfrm flipV="1">
            <a:off x="7791088" y="9866995"/>
            <a:ext cx="16230600" cy="0"/>
          </a:xfrm>
          <a:prstGeom prst="line">
            <a:avLst/>
          </a:prstGeom>
          <a:ln w="19050" cap="flat">
            <a:solidFill>
              <a:srgbClr val="ED602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ZA"/>
          </a:p>
        </p:txBody>
      </p:sp>
      <p:grpSp>
        <p:nvGrpSpPr>
          <p:cNvPr id="25" name="Group 25"/>
          <p:cNvGrpSpPr/>
          <p:nvPr/>
        </p:nvGrpSpPr>
        <p:grpSpPr>
          <a:xfrm>
            <a:off x="-2286555" y="-2181774"/>
            <a:ext cx="10851198" cy="13793983"/>
            <a:chOff x="0" y="0"/>
            <a:chExt cx="899650" cy="114363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9650" cy="1143630"/>
            </a:xfrm>
            <a:custGeom>
              <a:avLst/>
              <a:gdLst/>
              <a:ahLst/>
              <a:cxnLst/>
              <a:rect l="l" t="t" r="r" b="b"/>
              <a:pathLst>
                <a:path w="899650" h="1143630">
                  <a:moveTo>
                    <a:pt x="449825" y="0"/>
                  </a:moveTo>
                  <a:cubicBezTo>
                    <a:pt x="201394" y="0"/>
                    <a:pt x="0" y="256010"/>
                    <a:pt x="0" y="571815"/>
                  </a:cubicBezTo>
                  <a:cubicBezTo>
                    <a:pt x="0" y="887620"/>
                    <a:pt x="201394" y="1143630"/>
                    <a:pt x="449825" y="1143630"/>
                  </a:cubicBezTo>
                  <a:cubicBezTo>
                    <a:pt x="698257" y="1143630"/>
                    <a:pt x="899650" y="887620"/>
                    <a:pt x="899650" y="571815"/>
                  </a:cubicBezTo>
                  <a:cubicBezTo>
                    <a:pt x="899650" y="256010"/>
                    <a:pt x="698257" y="0"/>
                    <a:pt x="449825" y="0"/>
                  </a:cubicBezTo>
                  <a:close/>
                </a:path>
              </a:pathLst>
            </a:custGeom>
            <a:solidFill>
              <a:srgbClr val="0EA2DD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342" y="31015"/>
              <a:ext cx="730966" cy="1005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TextBox 17">
            <a:extLst>
              <a:ext uri="{FF2B5EF4-FFF2-40B4-BE49-F238E27FC236}">
                <a16:creationId xmlns:a16="http://schemas.microsoft.com/office/drawing/2014/main" id="{7D8F9ACF-13AB-3909-BB1E-D5490C7F4ED7}"/>
              </a:ext>
            </a:extLst>
          </p:cNvPr>
          <p:cNvSpPr txBox="1"/>
          <p:nvPr/>
        </p:nvSpPr>
        <p:spPr>
          <a:xfrm>
            <a:off x="918132" y="2683893"/>
            <a:ext cx="7637695" cy="3970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pt-BR" sz="6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O Sistema </a:t>
            </a:r>
            <a:r>
              <a:rPr lang="pt-BR" sz="6400" b="1" dirty="0" err="1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RAID</a:t>
            </a:r>
            <a:r>
              <a:rPr lang="pt-BR" sz="6400" b="1" dirty="0">
                <a:solidFill>
                  <a:srgbClr val="FFFFFF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  <a:sym typeface="Mont Bold"/>
              </a:rPr>
              <a:t> Defende a “Aprendizagem de Domínio” porque:</a:t>
            </a:r>
            <a:endParaRPr lang="en-US" sz="6400" b="1" dirty="0">
              <a:solidFill>
                <a:srgbClr val="FFFFFF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  <a:sym typeface="Mont Bold"/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EF01D00D-13E4-265C-AF04-B0CCBD129745}"/>
              </a:ext>
            </a:extLst>
          </p:cNvPr>
          <p:cNvSpPr txBox="1"/>
          <p:nvPr/>
        </p:nvSpPr>
        <p:spPr>
          <a:xfrm>
            <a:off x="10422073" y="5767421"/>
            <a:ext cx="6947794" cy="1692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480"/>
              </a:lnSpc>
            </a:pPr>
            <a:r>
              <a:rPr lang="pt-BR" sz="3400" spc="35" dirty="0">
                <a:solidFill>
                  <a:schemeClr val="bg1"/>
                </a:solidFill>
                <a:latin typeface="Arial" pitchFamily="34" charset="0"/>
                <a:ea typeface="Open Sans Bold"/>
                <a:cs typeface="Arial" pitchFamily="34" charset="0"/>
                <a:sym typeface="Open Sans Bold"/>
              </a:rPr>
              <a:t>Significa verificar o desempenho dos alunos por meio de avaliações constantes.</a:t>
            </a:r>
            <a:endParaRPr lang="en-US" sz="3400" spc="35" dirty="0">
              <a:solidFill>
                <a:schemeClr val="bg1"/>
              </a:solidFill>
              <a:latin typeface="Arial" pitchFamily="34" charset="0"/>
              <a:ea typeface="Open Sans Bold"/>
              <a:cs typeface="Arial" pitchFamily="34" charset="0"/>
              <a:sym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6505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1082</Words>
  <Application>Microsoft Office PowerPoint</Application>
  <PresentationFormat>Personalizar</PresentationFormat>
  <Paragraphs>189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3" baseType="lpstr">
      <vt:lpstr>Arial</vt:lpstr>
      <vt:lpstr>Roboto Bold</vt:lpstr>
      <vt:lpstr>Open Sans Semibold</vt:lpstr>
      <vt:lpstr>Open Sans Bold</vt:lpstr>
      <vt:lpstr>Calibri</vt:lpstr>
      <vt:lpstr>Mont Bold</vt:lpstr>
      <vt:lpstr>Aptos</vt:lpstr>
      <vt:lpstr>Open Sans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RAID MARKETING 2</dc:title>
  <dc:creator>Keryn van der Walt</dc:creator>
  <cp:lastModifiedBy>CARLOS DE MORAIS</cp:lastModifiedBy>
  <cp:revision>30</cp:revision>
  <dcterms:created xsi:type="dcterms:W3CDTF">2006-08-16T00:00:00Z</dcterms:created>
  <dcterms:modified xsi:type="dcterms:W3CDTF">2025-10-13T16:17:24Z</dcterms:modified>
  <dc:identifier>DAGNKOLPfxM</dc:identifier>
</cp:coreProperties>
</file>