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294" r:id="rId4"/>
    <p:sldId id="295" r:id="rId5"/>
    <p:sldId id="296" r:id="rId6"/>
    <p:sldId id="303" r:id="rId7"/>
    <p:sldId id="297" r:id="rId8"/>
    <p:sldId id="298" r:id="rId9"/>
    <p:sldId id="299" r:id="rId10"/>
    <p:sldId id="300" r:id="rId11"/>
    <p:sldId id="301" r:id="rId12"/>
    <p:sldId id="302" r:id="rId13"/>
    <p:sldId id="264" r:id="rId14"/>
    <p:sldId id="263" r:id="rId15"/>
  </p:sldIdLst>
  <p:sldSz cx="18288000" cy="10287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Semibold" panose="020B0706030804020204" pitchFamily="34" charset="0"/>
      <p:bold r:id="rId21"/>
      <p:boldItalic r:id="rId22"/>
    </p:embeddedFont>
    <p:embeddedFont>
      <p:font typeface="Roboto Bold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60D48-491E-4525-9187-4EBDDFAAC640}" v="6" dt="2025-10-13T15:32:43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1111" autoAdjust="0"/>
  </p:normalViewPr>
  <p:slideViewPr>
    <p:cSldViewPr>
      <p:cViewPr varScale="1">
        <p:scale>
          <a:sx n="43" d="100"/>
          <a:sy n="43" d="100"/>
        </p:scale>
        <p:origin x="922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custSel modSld">
      <pc:chgData name="CARLOS DE MORAIS" userId="82fa4c73a48e354f" providerId="LiveId" clId="{2AC0B3E1-B9F7-4355-9ED6-699F51EE0FAE}" dt="2025-10-13T15:35:05.829" v="148" actId="1076"/>
      <pc:docMkLst>
        <pc:docMk/>
      </pc:docMkLst>
      <pc:sldChg chg="modSp mod">
        <pc:chgData name="CARLOS DE MORAIS" userId="82fa4c73a48e354f" providerId="LiveId" clId="{2AC0B3E1-B9F7-4355-9ED6-699F51EE0FAE}" dt="2025-10-13T15:25:03.774" v="12" actId="20577"/>
        <pc:sldMkLst>
          <pc:docMk/>
          <pc:sldMk cId="514325703" sldId="293"/>
        </pc:sldMkLst>
        <pc:spChg chg="mod">
          <ac:chgData name="CARLOS DE MORAIS" userId="82fa4c73a48e354f" providerId="LiveId" clId="{2AC0B3E1-B9F7-4355-9ED6-699F51EE0FAE}" dt="2025-10-13T15:24:33.181" v="7" actId="20577"/>
          <ac:spMkLst>
            <pc:docMk/>
            <pc:sldMk cId="514325703" sldId="293"/>
            <ac:spMk id="2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24:54.972" v="9"/>
          <ac:spMkLst>
            <pc:docMk/>
            <pc:sldMk cId="514325703" sldId="293"/>
            <ac:spMk id="2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25:03.774" v="12" actId="20577"/>
          <ac:spMkLst>
            <pc:docMk/>
            <pc:sldMk cId="514325703" sldId="293"/>
            <ac:spMk id="27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25:54.805" v="22" actId="20577"/>
        <pc:sldMkLst>
          <pc:docMk/>
          <pc:sldMk cId="1405527962" sldId="294"/>
        </pc:sldMkLst>
        <pc:spChg chg="mod">
          <ac:chgData name="CARLOS DE MORAIS" userId="82fa4c73a48e354f" providerId="LiveId" clId="{2AC0B3E1-B9F7-4355-9ED6-699F51EE0FAE}" dt="2025-10-13T15:25:54.805" v="22" actId="20577"/>
          <ac:spMkLst>
            <pc:docMk/>
            <pc:sldMk cId="1405527962" sldId="294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26:56.266" v="44" actId="20577"/>
        <pc:sldMkLst>
          <pc:docMk/>
          <pc:sldMk cId="2725342612" sldId="295"/>
        </pc:sldMkLst>
        <pc:spChg chg="mod">
          <ac:chgData name="CARLOS DE MORAIS" userId="82fa4c73a48e354f" providerId="LiveId" clId="{2AC0B3E1-B9F7-4355-9ED6-699F51EE0FAE}" dt="2025-10-13T15:26:56.266" v="44" actId="20577"/>
          <ac:spMkLst>
            <pc:docMk/>
            <pc:sldMk cId="2725342612" sldId="295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27:45.243" v="59" actId="20577"/>
        <pc:sldMkLst>
          <pc:docMk/>
          <pc:sldMk cId="162351560" sldId="296"/>
        </pc:sldMkLst>
        <pc:spChg chg="mod">
          <ac:chgData name="CARLOS DE MORAIS" userId="82fa4c73a48e354f" providerId="LiveId" clId="{2AC0B3E1-B9F7-4355-9ED6-699F51EE0FAE}" dt="2025-10-13T15:27:45.243" v="59" actId="20577"/>
          <ac:spMkLst>
            <pc:docMk/>
            <pc:sldMk cId="162351560" sldId="296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29:27.049" v="83" actId="20577"/>
        <pc:sldMkLst>
          <pc:docMk/>
          <pc:sldMk cId="1268592844" sldId="297"/>
        </pc:sldMkLst>
        <pc:spChg chg="mod">
          <ac:chgData name="CARLOS DE MORAIS" userId="82fa4c73a48e354f" providerId="LiveId" clId="{2AC0B3E1-B9F7-4355-9ED6-699F51EE0FAE}" dt="2025-10-13T15:28:37.445" v="68" actId="113"/>
          <ac:spMkLst>
            <pc:docMk/>
            <pc:sldMk cId="1268592844" sldId="297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28:42.371" v="69" actId="113"/>
          <ac:spMkLst>
            <pc:docMk/>
            <pc:sldMk cId="1268592844" sldId="297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29:05.503" v="75" actId="20577"/>
          <ac:spMkLst>
            <pc:docMk/>
            <pc:sldMk cId="1268592844" sldId="297"/>
            <ac:spMk id="37" creationId="{6515CFCA-39DD-93E2-E507-C6771B1DE4C5}"/>
          </ac:spMkLst>
        </pc:spChg>
        <pc:spChg chg="mod">
          <ac:chgData name="CARLOS DE MORAIS" userId="82fa4c73a48e354f" providerId="LiveId" clId="{2AC0B3E1-B9F7-4355-9ED6-699F51EE0FAE}" dt="2025-10-13T15:28:46.380" v="70" actId="113"/>
          <ac:spMkLst>
            <pc:docMk/>
            <pc:sldMk cId="1268592844" sldId="297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5:29:27.049" v="83" actId="20577"/>
          <ac:spMkLst>
            <pc:docMk/>
            <pc:sldMk cId="1268592844" sldId="297"/>
            <ac:spMk id="41" creationId="{E43E7FBD-5F81-E5A4-AF68-8EF5642FF59E}"/>
          </ac:spMkLst>
        </pc:spChg>
        <pc:spChg chg="mod">
          <ac:chgData name="CARLOS DE MORAIS" userId="82fa4c73a48e354f" providerId="LiveId" clId="{2AC0B3E1-B9F7-4355-9ED6-699F51EE0FAE}" dt="2025-10-13T15:28:53.686" v="72" actId="113"/>
          <ac:spMkLst>
            <pc:docMk/>
            <pc:sldMk cId="1268592844" sldId="297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5:30:57.301" v="101" actId="114"/>
        <pc:sldMkLst>
          <pc:docMk/>
          <pc:sldMk cId="1261618359" sldId="298"/>
        </pc:sldMkLst>
        <pc:spChg chg="mod">
          <ac:chgData name="CARLOS DE MORAIS" userId="82fa4c73a48e354f" providerId="LiveId" clId="{2AC0B3E1-B9F7-4355-9ED6-699F51EE0FAE}" dt="2025-10-13T15:29:56.667" v="89" actId="20577"/>
          <ac:spMkLst>
            <pc:docMk/>
            <pc:sldMk cId="1261618359" sldId="298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29:43.877" v="84" actId="113"/>
          <ac:spMkLst>
            <pc:docMk/>
            <pc:sldMk cId="1261618359" sldId="298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0:18.896" v="93" actId="20577"/>
          <ac:spMkLst>
            <pc:docMk/>
            <pc:sldMk cId="1261618359" sldId="298"/>
            <ac:spMk id="37" creationId="{6515CFCA-39DD-93E2-E507-C6771B1DE4C5}"/>
          </ac:spMkLst>
        </pc:spChg>
        <pc:spChg chg="mod">
          <ac:chgData name="CARLOS DE MORAIS" userId="82fa4c73a48e354f" providerId="LiveId" clId="{2AC0B3E1-B9F7-4355-9ED6-699F51EE0FAE}" dt="2025-10-13T15:30:05.163" v="90" actId="113"/>
          <ac:spMkLst>
            <pc:docMk/>
            <pc:sldMk cId="1261618359" sldId="298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5:30:57.301" v="101" actId="114"/>
          <ac:spMkLst>
            <pc:docMk/>
            <pc:sldMk cId="1261618359" sldId="298"/>
            <ac:spMk id="41" creationId="{E43E7FBD-5F81-E5A4-AF68-8EF5642FF59E}"/>
          </ac:spMkLst>
        </pc:spChg>
        <pc:spChg chg="mod">
          <ac:chgData name="CARLOS DE MORAIS" userId="82fa4c73a48e354f" providerId="LiveId" clId="{2AC0B3E1-B9F7-4355-9ED6-699F51EE0FAE}" dt="2025-10-13T15:30:24.711" v="94" actId="113"/>
          <ac:spMkLst>
            <pc:docMk/>
            <pc:sldMk cId="1261618359" sldId="298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5:32:04.337" v="114" actId="20577"/>
        <pc:sldMkLst>
          <pc:docMk/>
          <pc:sldMk cId="3233077745" sldId="299"/>
        </pc:sldMkLst>
        <pc:spChg chg="mod">
          <ac:chgData name="CARLOS DE MORAIS" userId="82fa4c73a48e354f" providerId="LiveId" clId="{2AC0B3E1-B9F7-4355-9ED6-699F51EE0FAE}" dt="2025-10-13T15:31:17.081" v="103" actId="113"/>
          <ac:spMkLst>
            <pc:docMk/>
            <pc:sldMk cId="3233077745" sldId="299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1:13.293" v="102" actId="113"/>
          <ac:spMkLst>
            <pc:docMk/>
            <pc:sldMk cId="3233077745" sldId="299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1:28.730" v="105" actId="113"/>
          <ac:spMkLst>
            <pc:docMk/>
            <pc:sldMk cId="3233077745" sldId="299"/>
            <ac:spMk id="37" creationId="{6515CFCA-39DD-93E2-E507-C6771B1DE4C5}"/>
          </ac:spMkLst>
        </pc:spChg>
        <pc:spChg chg="mod">
          <ac:chgData name="CARLOS DE MORAIS" userId="82fa4c73a48e354f" providerId="LiveId" clId="{2AC0B3E1-B9F7-4355-9ED6-699F51EE0FAE}" dt="2025-10-13T15:31:24.569" v="104" actId="113"/>
          <ac:spMkLst>
            <pc:docMk/>
            <pc:sldMk cId="3233077745" sldId="299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5:32:04.337" v="114" actId="20577"/>
          <ac:spMkLst>
            <pc:docMk/>
            <pc:sldMk cId="3233077745" sldId="299"/>
            <ac:spMk id="41" creationId="{E43E7FBD-5F81-E5A4-AF68-8EF5642FF59E}"/>
          </ac:spMkLst>
        </pc:spChg>
        <pc:spChg chg="mod">
          <ac:chgData name="CARLOS DE MORAIS" userId="82fa4c73a48e354f" providerId="LiveId" clId="{2AC0B3E1-B9F7-4355-9ED6-699F51EE0FAE}" dt="2025-10-13T15:31:39.977" v="106" actId="113"/>
          <ac:spMkLst>
            <pc:docMk/>
            <pc:sldMk cId="3233077745" sldId="299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5:33:37.141" v="132" actId="113"/>
        <pc:sldMkLst>
          <pc:docMk/>
          <pc:sldMk cId="1402845068" sldId="300"/>
        </pc:sldMkLst>
        <pc:spChg chg="mod">
          <ac:chgData name="CARLOS DE MORAIS" userId="82fa4c73a48e354f" providerId="LiveId" clId="{2AC0B3E1-B9F7-4355-9ED6-699F51EE0FAE}" dt="2025-10-13T15:32:51.830" v="121" actId="20577"/>
          <ac:spMkLst>
            <pc:docMk/>
            <pc:sldMk cId="1402845068" sldId="300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2:34.288" v="115" actId="113"/>
          <ac:spMkLst>
            <pc:docMk/>
            <pc:sldMk cId="1402845068" sldId="300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3:02.221" v="123" actId="113"/>
          <ac:spMkLst>
            <pc:docMk/>
            <pc:sldMk cId="1402845068" sldId="300"/>
            <ac:spMk id="37" creationId="{6515CFCA-39DD-93E2-E507-C6771B1DE4C5}"/>
          </ac:spMkLst>
        </pc:spChg>
        <pc:spChg chg="mod">
          <ac:chgData name="CARLOS DE MORAIS" userId="82fa4c73a48e354f" providerId="LiveId" clId="{2AC0B3E1-B9F7-4355-9ED6-699F51EE0FAE}" dt="2025-10-13T15:32:58.634" v="122" actId="113"/>
          <ac:spMkLst>
            <pc:docMk/>
            <pc:sldMk cId="1402845068" sldId="300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5:33:37.141" v="132" actId="113"/>
          <ac:spMkLst>
            <pc:docMk/>
            <pc:sldMk cId="1402845068" sldId="300"/>
            <ac:spMk id="41" creationId="{E43E7FBD-5F81-E5A4-AF68-8EF5642FF59E}"/>
          </ac:spMkLst>
        </pc:spChg>
        <pc:spChg chg="mod">
          <ac:chgData name="CARLOS DE MORAIS" userId="82fa4c73a48e354f" providerId="LiveId" clId="{2AC0B3E1-B9F7-4355-9ED6-699F51EE0FAE}" dt="2025-10-13T15:33:10.799" v="124" actId="113"/>
          <ac:spMkLst>
            <pc:docMk/>
            <pc:sldMk cId="1402845068" sldId="300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5:34:17.989" v="140" actId="20577"/>
        <pc:sldMkLst>
          <pc:docMk/>
          <pc:sldMk cId="2979793612" sldId="301"/>
        </pc:sldMkLst>
        <pc:spChg chg="mod">
          <ac:chgData name="CARLOS DE MORAIS" userId="82fa4c73a48e354f" providerId="LiveId" clId="{2AC0B3E1-B9F7-4355-9ED6-699F51EE0FAE}" dt="2025-10-13T15:34:17.989" v="140" actId="20577"/>
          <ac:spMkLst>
            <pc:docMk/>
            <pc:sldMk cId="2979793612" sldId="301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35:05.829" v="148" actId="1076"/>
        <pc:sldMkLst>
          <pc:docMk/>
          <pc:sldMk cId="1227478749" sldId="302"/>
        </pc:sldMkLst>
        <pc:spChg chg="mod">
          <ac:chgData name="CARLOS DE MORAIS" userId="82fa4c73a48e354f" providerId="LiveId" clId="{2AC0B3E1-B9F7-4355-9ED6-699F51EE0FAE}" dt="2025-10-13T15:35:02.782" v="147" actId="1076"/>
          <ac:spMkLst>
            <pc:docMk/>
            <pc:sldMk cId="1227478749" sldId="302"/>
            <ac:spMk id="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4:58.984" v="146" actId="1076"/>
          <ac:spMkLst>
            <pc:docMk/>
            <pc:sldMk cId="1227478749" sldId="302"/>
            <ac:spMk id="33" creationId="{3D627E44-9805-8D6A-3BA5-2E146D1000DD}"/>
          </ac:spMkLst>
        </pc:spChg>
        <pc:spChg chg="mod">
          <ac:chgData name="CARLOS DE MORAIS" userId="82fa4c73a48e354f" providerId="LiveId" clId="{2AC0B3E1-B9F7-4355-9ED6-699F51EE0FAE}" dt="2025-10-13T15:35:05.829" v="148" actId="1076"/>
          <ac:spMkLst>
            <pc:docMk/>
            <pc:sldMk cId="1227478749" sldId="302"/>
            <ac:spMk id="36" creationId="{0280334E-3630-AFB6-531F-F8E4D92B014A}"/>
          </ac:spMkLst>
        </pc:spChg>
      </pc:sldChg>
      <pc:sldChg chg="modSp mod">
        <pc:chgData name="CARLOS DE MORAIS" userId="82fa4c73a48e354f" providerId="LiveId" clId="{2AC0B3E1-B9F7-4355-9ED6-699F51EE0FAE}" dt="2025-10-13T15:28:19.282" v="67" actId="20577"/>
        <pc:sldMkLst>
          <pc:docMk/>
          <pc:sldMk cId="3958016313" sldId="303"/>
        </pc:sldMkLst>
        <pc:spChg chg="mod">
          <ac:chgData name="CARLOS DE MORAIS" userId="82fa4c73a48e354f" providerId="LiveId" clId="{2AC0B3E1-B9F7-4355-9ED6-699F51EE0FAE}" dt="2025-10-13T15:28:19.282" v="67" actId="20577"/>
          <ac:spMkLst>
            <pc:docMk/>
            <pc:sldMk cId="3958016313" sldId="303"/>
            <ac:spMk id="2" creationId="{E21266BA-52C9-514E-5708-7B037F2092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F34-81A1-4353-B755-BE6257C2A257}" type="datetimeFigureOut">
              <a:rPr lang="en-ZA" smtClean="0"/>
              <a:pPr/>
              <a:t>2025/10/13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ADF1-E0AE-4C18-A2D7-1010CDDE6B43}" type="slidenum">
              <a:rPr lang="en-ZA" smtClean="0"/>
              <a:pPr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676400" y="2969195"/>
            <a:ext cx="15621000" cy="5760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65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lvl="8"/>
            <a:r>
              <a:rPr lang="en-AU" sz="80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AU" sz="8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Administração</a:t>
            </a:r>
            <a:endParaRPr lang="en-US" sz="8101" b="1" spc="429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algn="ctr">
              <a:lnSpc>
                <a:spcPts val="8344"/>
              </a:lnSpc>
            </a:pPr>
            <a:endParaRPr lang="en-US" sz="8101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2496" y="1142972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358314" y="1928790"/>
            <a:ext cx="839478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Os mergulhadores confirmam o domínio das habilidades em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Abertas e todas as habilidades são aprovadas pelo Instrutor e pelo Aluno.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01190" y="1214410"/>
            <a:ext cx="6061625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PASSO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10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572496" y="3929054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72496" y="6072194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428564" y="3222054"/>
            <a:ext cx="770953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FLUXO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TREINAMENTO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ONLINE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6515CFCA-39DD-93E2-E507-C6771B1DE4C5}"/>
              </a:ext>
            </a:extLst>
          </p:cNvPr>
          <p:cNvSpPr txBox="1"/>
          <p:nvPr/>
        </p:nvSpPr>
        <p:spPr>
          <a:xfrm>
            <a:off x="9358314" y="4571996"/>
            <a:ext cx="814948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 </a:t>
            </a:r>
            <a:r>
              <a:rPr lang="pt-BR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Logbook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é preenchido e a foto do documento de identificação é carregada no sistema.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358314" y="3929054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11 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E43E7FBD-5F81-E5A4-AF68-8EF5642FF59E}"/>
              </a:ext>
            </a:extLst>
          </p:cNvPr>
          <p:cNvSpPr txBox="1"/>
          <p:nvPr/>
        </p:nvSpPr>
        <p:spPr>
          <a:xfrm>
            <a:off x="9481093" y="6643698"/>
            <a:ext cx="8806907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"/>
              </a:rPr>
              <a:t>Após a conclusão bem-sucedida, o Centro de Mergulho emite a certificação e o cartão eletrônico* é enviado imediatamente por e-mail ao Aluno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Open Sans"/>
            </a:endParaRPr>
          </a:p>
          <a:p>
            <a:r>
              <a:rPr lang="pt-BR" sz="3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"/>
              </a:rPr>
              <a:t>* 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"/>
              </a:rPr>
              <a:t>Um </a:t>
            </a:r>
            <a:r>
              <a:rPr lang="pt-BR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"/>
              </a:rPr>
              <a:t>C-Card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"/>
              </a:rPr>
              <a:t> de plástico pode ser solicitado em alguns países, mas tem um custo associado.</a:t>
            </a:r>
            <a:endParaRPr lang="en-US" sz="2600" dirty="0">
              <a:solidFill>
                <a:srgbClr val="FFFFFF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286876" y="6072194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40284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4499" y="3345676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502861" y="3345676"/>
            <a:ext cx="809888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Oriente os Candidatos do IDP sobre o Registro, deveres do Instrutor, função do DC, verificações de Controle de Qualidade integradas e equilíbrio em todas as plataformas RAID.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48352" y="-1753492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686258" y="3652864"/>
            <a:ext cx="710483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SESSÃO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ONLINE AO VIVO</a:t>
            </a:r>
          </a:p>
        </p:txBody>
      </p:sp>
    </p:spTree>
    <p:extLst>
      <p:ext uri="{BB962C8B-B14F-4D97-AF65-F5344CB8AC3E}">
        <p14:creationId xmlns:p14="http://schemas.microsoft.com/office/powerpoint/2010/main" val="297979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46723" y="2428282"/>
            <a:ext cx="3993959" cy="2112259"/>
            <a:chOff x="0" y="-60975"/>
            <a:chExt cx="1699252" cy="4673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0975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/>
              <a:r>
                <a:rPr lang="pt-BR" sz="3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Visão geral do treinamento on-line.</a:t>
              </a:r>
              <a:endParaRPr lang="en-US" sz="21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352800" y="-1908093"/>
            <a:ext cx="10851198" cy="13793983"/>
            <a:chOff x="0" y="0"/>
            <a:chExt cx="899650" cy="11436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4031521"/>
            <a:ext cx="7104830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1" name="AutoShape 21"/>
          <p:cNvSpPr/>
          <p:nvPr/>
        </p:nvSpPr>
        <p:spPr>
          <a:xfrm flipV="1">
            <a:off x="12328047" y="3622197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2" name="AutoShape 22"/>
          <p:cNvSpPr/>
          <p:nvPr/>
        </p:nvSpPr>
        <p:spPr>
          <a:xfrm flipV="1">
            <a:off x="12328048" y="6070304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12328047" y="8677129"/>
            <a:ext cx="17082315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5344182" y="459894"/>
            <a:ext cx="2154216" cy="215421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B19AA575-BCEB-0BE6-AC47-A715D79F81FE}"/>
              </a:ext>
            </a:extLst>
          </p:cNvPr>
          <p:cNvGrpSpPr/>
          <p:nvPr/>
        </p:nvGrpSpPr>
        <p:grpSpPr>
          <a:xfrm>
            <a:off x="7916243" y="4863771"/>
            <a:ext cx="4006202" cy="2209377"/>
            <a:chOff x="0" y="-82464"/>
            <a:chExt cx="1704461" cy="488864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736C9C58-2BDA-72FE-33D8-963EEEE3CB16}"/>
                </a:ext>
              </a:extLst>
            </p:cNvPr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3D627E44-9805-8D6A-3BA5-2E146D1000DD}"/>
                </a:ext>
              </a:extLst>
            </p:cNvPr>
            <p:cNvSpPr txBox="1"/>
            <p:nvPr/>
          </p:nvSpPr>
          <p:spPr>
            <a:xfrm>
              <a:off x="5209" y="-82464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/>
              <a:r>
                <a:rPr lang="en-US" sz="32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Fluxo</a:t>
              </a:r>
              <a:r>
                <a:rPr lang="en-US" sz="3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de </a:t>
              </a:r>
              <a:r>
                <a:rPr lang="en-US" sz="32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Treinamento</a:t>
              </a:r>
              <a:r>
                <a:rPr lang="en-US" sz="3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on-line</a:t>
              </a:r>
              <a:r>
                <a:rPr lang="en-US" sz="3200" b="1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.</a:t>
              </a:r>
            </a:p>
          </p:txBody>
        </p: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97434B43-F055-A26E-81B7-05ADEE3876E1}"/>
              </a:ext>
            </a:extLst>
          </p:cNvPr>
          <p:cNvGrpSpPr/>
          <p:nvPr/>
        </p:nvGrpSpPr>
        <p:grpSpPr>
          <a:xfrm>
            <a:off x="7916242" y="7445838"/>
            <a:ext cx="3993959" cy="2149635"/>
            <a:chOff x="0" y="-69245"/>
            <a:chExt cx="1699252" cy="475645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02BF6382-1486-5EF2-4D1B-43B68751AE46}"/>
                </a:ext>
              </a:extLst>
            </p:cNvPr>
            <p:cNvSpPr/>
            <p:nvPr/>
          </p:nvSpPr>
          <p:spPr>
            <a:xfrm>
              <a:off x="0" y="0"/>
              <a:ext cx="1699252" cy="406400"/>
            </a:xfrm>
            <a:custGeom>
              <a:avLst/>
              <a:gdLst/>
              <a:ahLst/>
              <a:cxnLst/>
              <a:rect l="l" t="t" r="r" b="b"/>
              <a:pathLst>
                <a:path w="1699252" h="406400">
                  <a:moveTo>
                    <a:pt x="1496052" y="0"/>
                  </a:moveTo>
                  <a:cubicBezTo>
                    <a:pt x="1608276" y="0"/>
                    <a:pt x="1699252" y="90976"/>
                    <a:pt x="1699252" y="203200"/>
                  </a:cubicBezTo>
                  <a:cubicBezTo>
                    <a:pt x="1699252" y="315424"/>
                    <a:pt x="1608276" y="406400"/>
                    <a:pt x="14960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0280334E-3630-AFB6-531F-F8E4D92B014A}"/>
                </a:ext>
              </a:extLst>
            </p:cNvPr>
            <p:cNvSpPr txBox="1"/>
            <p:nvPr/>
          </p:nvSpPr>
          <p:spPr>
            <a:xfrm>
              <a:off x="0" y="-69245"/>
              <a:ext cx="1699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endParaRPr>
            </a:p>
            <a:p>
              <a:pPr algn="ctr"/>
              <a:r>
                <a:rPr lang="en-US" sz="32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Sessão</a:t>
              </a:r>
              <a:r>
                <a:rPr lang="en-US" sz="3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Online/</a:t>
              </a:r>
              <a:r>
                <a:rPr lang="en-US" sz="3200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Ao</a:t>
              </a:r>
              <a:r>
                <a:rPr lang="en-US" sz="3200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Cerebri Bold"/>
                </a:rPr>
                <a:t> Vivo.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47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6517" y="4610100"/>
            <a:ext cx="958487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</a:t>
            </a:r>
            <a:r>
              <a:rPr lang="en-US" sz="9000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9000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983686" y="6982686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010240" y="4107510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6010240" y="5551146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6010240" y="697862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25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VISÃO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GERAL</a:t>
            </a:r>
            <a:endParaRPr lang="en-US" sz="8000" b="1" spc="463" dirty="0">
              <a:solidFill>
                <a:srgbClr val="F1612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919844" y="4195356"/>
            <a:ext cx="772488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200" spc="137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Visão Geral do Treinamento On-line.</a:t>
            </a:r>
            <a:endParaRPr lang="en-US" sz="3200" spc="137" dirty="0">
              <a:solidFill>
                <a:srgbClr val="FFFFFF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  <a:sym typeface="Cerebri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87844" y="5629980"/>
            <a:ext cx="66138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Fluxo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 </a:t>
            </a:r>
            <a:r>
              <a:rPr lang="pt-BR" sz="3200" spc="137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Treinamento On-line</a:t>
            </a:r>
            <a:r>
              <a:rPr lang="en-US" sz="32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30730" y="7124776"/>
            <a:ext cx="60709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Sessão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Online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ao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vivo</a:t>
            </a:r>
            <a:r>
              <a:rPr lang="en-US" sz="3200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432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2892" y="3610001"/>
            <a:ext cx="12047708" cy="4940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Estude as disciplinas Online ou baixe os Manuais em PDF para referência.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Responda ao questionário individual sobre cada disciplina.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Todas as seções do questionário devem ser concluídas com sucesso antes da abertura do Exame.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>
              <a:lnSpc>
                <a:spcPts val="4508"/>
              </a:lnSpc>
            </a:pPr>
            <a:endParaRPr lang="en-US" sz="23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313725" y="629665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71440" y="928168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75631"/>
            <a:ext cx="767137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Visão Geral do Treinamento Online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40552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963400" y="7909656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72892" y="3683106"/>
            <a:ext cx="15629108" cy="5009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Responda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ao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Exame Final.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Exame é baseado em todo o conteúdo acadêmico.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Questões selecionadas aleatoriamente de um amplo banco de dados</a:t>
            </a:r>
            <a:r>
              <a:rPr lang="pt-BR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Domine todas as habilidades em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Confinadas antes do treinamento em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abertas (quando aplicável).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>
              <a:lnSpc>
                <a:spcPts val="4508"/>
              </a:lnSpc>
            </a:pPr>
            <a:endParaRPr lang="en-US" sz="23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5625" y="1260995"/>
            <a:ext cx="7671370" cy="155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Visão Geral do Treinamento Online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2534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2892" y="4410067"/>
            <a:ext cx="13573775" cy="3001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Comprove o domínio em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Abertas antes da Certificação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Instrutor e aluno confirmam o domínio das Habilidades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Centro de Mergulho conclui a Certificação</a:t>
            </a:r>
            <a:r>
              <a:rPr lang="pt-BR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en-US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l">
              <a:lnSpc>
                <a:spcPts val="4508"/>
              </a:lnSpc>
            </a:pPr>
            <a:endParaRPr lang="en-US" sz="23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453876" y="7143764"/>
            <a:ext cx="8632616" cy="77923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5625" y="1260995"/>
            <a:ext cx="7671370" cy="155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Visão Geral do Treinamento Online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6235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0B26B-D386-AF61-CFD9-8A893F69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21266BA-52C9-514E-5708-7B037F2092DC}"/>
              </a:ext>
            </a:extLst>
          </p:cNvPr>
          <p:cNvSpPr txBox="1"/>
          <p:nvPr/>
        </p:nvSpPr>
        <p:spPr>
          <a:xfrm>
            <a:off x="372892" y="4008114"/>
            <a:ext cx="1661970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aprendizado online da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permite que os alunos assimilem conhecimentos acadêmicos aprofundados em seu próprio ritmo.</a:t>
            </a:r>
            <a:endParaRPr lang="en-US" sz="15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aprendizado online da RAID permite mais tempo na água, o que é fundamental para um Mergulhador “Pensando com Segurança".</a:t>
            </a:r>
            <a:endParaRPr lang="en-US" sz="23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4E2A23-4784-1D83-4EDF-09AAFA4F445E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887B07D-787F-A348-391A-C45F2B19741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47EE972-6746-C0D7-B8A3-B093E6EAB74F}"/>
              </a:ext>
            </a:extLst>
          </p:cNvPr>
          <p:cNvGrpSpPr>
            <a:grpSpLocks noChangeAspect="1"/>
          </p:cNvGrpSpPr>
          <p:nvPr/>
        </p:nvGrpSpPr>
        <p:grpSpPr>
          <a:xfrm>
            <a:off x="9453876" y="7572392"/>
            <a:ext cx="8632616" cy="8032524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167057D-D256-F83E-7AA4-A63386419C35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ECBA8E9-BAC6-A65A-3662-7B6B541D81F7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F28E88F-F6BE-E89B-8376-E6D03D697E44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A634326-B938-D665-BAD4-7420577B02A9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7CD9BE7-84BE-26D2-3A8A-ADF5E0239249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68D7A8E-E630-B97A-BB74-BD32E36BD451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48E684E-888D-75A8-D0F5-55CD414EA61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7D05943-590F-64A0-B70E-B2E9A01AA1E6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ADEB52B-EC07-7898-61AD-75263B2EFA2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079BF69-9B1D-F950-D97C-1CA67DAE5509}"/>
              </a:ext>
            </a:extLst>
          </p:cNvPr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175AEBB-D04A-31E9-1391-4979B335DFBD}"/>
              </a:ext>
            </a:extLst>
          </p:cNvPr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3909535-0ACB-234C-A67D-29D5AAE68B80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BD568E8-CC5D-7E37-56AE-7C643C3CC461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1DFC4982-6B56-8407-8CAE-CC12B7FA643B}"/>
              </a:ext>
            </a:extLst>
          </p:cNvPr>
          <p:cNvSpPr txBox="1"/>
          <p:nvPr/>
        </p:nvSpPr>
        <p:spPr>
          <a:xfrm>
            <a:off x="675625" y="1260995"/>
            <a:ext cx="7671370" cy="155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Visão Geral do Treinamento Online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95801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0980" y="198543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043128" y="2914470"/>
            <a:ext cx="853055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Aluno se registra na plataforma </a:t>
            </a:r>
            <a:r>
              <a:rPr lang="pt-BR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RAID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60113" y="1980596"/>
            <a:ext cx="6061625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PASSO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470980" y="3883521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70980" y="5898817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571440" y="3222054"/>
            <a:ext cx="7858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FLUXO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TREINAMENTO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ONLINE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6515CFCA-39DD-93E2-E507-C6771B1DE4C5}"/>
              </a:ext>
            </a:extLst>
          </p:cNvPr>
          <p:cNvSpPr txBox="1"/>
          <p:nvPr/>
        </p:nvSpPr>
        <p:spPr>
          <a:xfrm>
            <a:off x="9144000" y="4760254"/>
            <a:ext cx="8686800" cy="705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 Aluno compra </a:t>
            </a:r>
            <a:r>
              <a:rPr lang="pt-BR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materiai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 (por meio do Centro de Mergulho - DC - ou on-line).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300315" y="3883521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2 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E43E7FBD-5F81-E5A4-AF68-8EF5642FF59E}"/>
              </a:ext>
            </a:extLst>
          </p:cNvPr>
          <p:cNvSpPr txBox="1"/>
          <p:nvPr/>
        </p:nvSpPr>
        <p:spPr>
          <a:xfrm>
            <a:off x="9300314" y="6840931"/>
            <a:ext cx="86868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O aluno lê todas as informações e responde aos Questionários e Exames antes do Treinamento Prático.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260113" y="5956547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6859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28609" y="1224692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46920" y="1960119"/>
            <a:ext cx="828395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 aluno aloca o Centro de Mergulho</a:t>
            </a:r>
            <a:r>
              <a:rPr lang="pt-BR" sz="3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.</a:t>
            </a:r>
            <a:endParaRPr lang="en-US" sz="3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52493" y="1196504"/>
            <a:ext cx="6061625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PASSO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4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91756" y="3127610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49367" y="5827474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571440" y="3222054"/>
            <a:ext cx="756666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FLUXO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TREINAMENTO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ONLINE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6515CFCA-39DD-93E2-E507-C6771B1DE4C5}"/>
              </a:ext>
            </a:extLst>
          </p:cNvPr>
          <p:cNvSpPr txBox="1"/>
          <p:nvPr/>
        </p:nvSpPr>
        <p:spPr>
          <a:xfrm>
            <a:off x="9323937" y="4000419"/>
            <a:ext cx="8915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Centro de mergulho aloca Instrutor –Conferi em “Meus Alunos” e acompanha o progresso Online.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330794" y="3127610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5 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E43E7FBD-5F81-E5A4-AF68-8EF5642FF59E}"/>
              </a:ext>
            </a:extLst>
          </p:cNvPr>
          <p:cNvSpPr txBox="1"/>
          <p:nvPr/>
        </p:nvSpPr>
        <p:spPr>
          <a:xfrm>
            <a:off x="9646920" y="6441994"/>
            <a:ext cx="837808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O Instrutor revisa Questionários e Exames (com supervisão), corrige e solicita que o aluno complete o questionário impresso quando apropriado.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lvl="1"/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Não há necessidade de </a:t>
            </a:r>
            <a:r>
              <a:rPr lang="pt-BR" sz="3000" b="1" i="1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aulas formais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pois a </a:t>
            </a:r>
            <a:r>
              <a:rPr lang="pt-BR" sz="3000" dirty="0" err="1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RAID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adota o ensino prescritivo.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291647" y="5810158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26161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4207" y="2011473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055020" y="2799650"/>
            <a:ext cx="86233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 Instrutor orienta os alunos pelos 3 workshops obrigatórios.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60113" y="1980596"/>
            <a:ext cx="6061625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PASSO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7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50306" y="4268073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94813" y="7118164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42878" y="3222054"/>
            <a:ext cx="749522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FLUXO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TREINAMENTO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ONLINE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6515CFCA-39DD-93E2-E507-C6771B1DE4C5}"/>
              </a:ext>
            </a:extLst>
          </p:cNvPr>
          <p:cNvSpPr txBox="1"/>
          <p:nvPr/>
        </p:nvSpPr>
        <p:spPr>
          <a:xfrm>
            <a:off x="9144000" y="5052640"/>
            <a:ext cx="8991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 Instrutor confirma que toda a documentação obrigatória foi concluída e carrega qualquer outra documentação necessária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323175" y="4258785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8 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E43E7FBD-5F81-E5A4-AF68-8EF5642FF59E}"/>
              </a:ext>
            </a:extLst>
          </p:cNvPr>
          <p:cNvSpPr txBox="1"/>
          <p:nvPr/>
        </p:nvSpPr>
        <p:spPr>
          <a:xfrm>
            <a:off x="9829800" y="7861135"/>
            <a:ext cx="8149485" cy="187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Os Mergulhadores dominam as habilidades em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Confinadas e todas as habilidades são aprovadas pelo Instrutor e pelo Aluno.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323175" y="7124658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PASSO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323307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520</Words>
  <Application>Microsoft Office PowerPoint</Application>
  <PresentationFormat>Personalizar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Open Sans</vt:lpstr>
      <vt:lpstr>Open Sans Semibold</vt:lpstr>
      <vt:lpstr>Mont Bold</vt:lpstr>
      <vt:lpstr>Calibri</vt:lpstr>
      <vt:lpstr>Aptos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24</cp:revision>
  <dcterms:created xsi:type="dcterms:W3CDTF">2006-08-16T00:00:00Z</dcterms:created>
  <dcterms:modified xsi:type="dcterms:W3CDTF">2025-10-13T15:35:11Z</dcterms:modified>
  <dc:identifier>DAGNKOLPfxM</dc:identifier>
</cp:coreProperties>
</file>