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1" r:id="rId4"/>
    <p:sldId id="283" r:id="rId5"/>
    <p:sldId id="284" r:id="rId6"/>
    <p:sldId id="285" r:id="rId7"/>
    <p:sldId id="286" r:id="rId8"/>
    <p:sldId id="266" r:id="rId9"/>
    <p:sldId id="276" r:id="rId10"/>
    <p:sldId id="287" r:id="rId11"/>
    <p:sldId id="288" r:id="rId12"/>
    <p:sldId id="290" r:id="rId13"/>
    <p:sldId id="291" r:id="rId14"/>
    <p:sldId id="278" r:id="rId15"/>
    <p:sldId id="292" r:id="rId16"/>
    <p:sldId id="264" r:id="rId17"/>
    <p:sldId id="263" r:id="rId18"/>
  </p:sldIdLst>
  <p:sldSz cx="18288000" cy="10287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  <p:boldItalic r:id="rId25"/>
    </p:embeddedFont>
    <p:embeddedFont>
      <p:font typeface="Roboto Bold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3BC26-6E5A-406F-82FB-171F210D0A05}" v="9" dt="2025-10-13T15:17:0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111" autoAdjust="0"/>
  </p:normalViewPr>
  <p:slideViewPr>
    <p:cSldViewPr>
      <p:cViewPr varScale="1">
        <p:scale>
          <a:sx n="43" d="100"/>
          <a:sy n="43" d="100"/>
        </p:scale>
        <p:origin x="1190" y="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5:18:59.865" v="185" actId="20577"/>
      <pc:docMkLst>
        <pc:docMk/>
      </pc:docMkLst>
      <pc:sldChg chg="modSp mod">
        <pc:chgData name="CARLOS DE MORAIS" userId="82fa4c73a48e354f" providerId="LiveId" clId="{2AC0B3E1-B9F7-4355-9ED6-699F51EE0FAE}" dt="2025-10-13T14:42:13.177" v="8" actId="20577"/>
        <pc:sldMkLst>
          <pc:docMk/>
          <pc:sldMk cId="0" sldId="256"/>
        </pc:sldMkLst>
        <pc:spChg chg="mod">
          <ac:chgData name="CARLOS DE MORAIS" userId="82fa4c73a48e354f" providerId="LiveId" clId="{2AC0B3E1-B9F7-4355-9ED6-699F51EE0FAE}" dt="2025-10-13T14:42:13.177" v="8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4:42:48.885" v="14" actId="20577"/>
        <pc:sldMkLst>
          <pc:docMk/>
          <pc:sldMk cId="0" sldId="257"/>
        </pc:sldMkLst>
        <pc:spChg chg="mod">
          <ac:chgData name="CARLOS DE MORAIS" userId="82fa4c73a48e354f" providerId="LiveId" clId="{2AC0B3E1-B9F7-4355-9ED6-699F51EE0FAE}" dt="2025-10-13T14:42:32.431" v="11" actId="113"/>
          <ac:spMkLst>
            <pc:docMk/>
            <pc:sldMk cId="0" sldId="257"/>
            <ac:spMk id="5" creationId="{D92DDAB4-C1CC-DE88-4E30-CC203FF74DBC}"/>
          </ac:spMkLst>
        </pc:spChg>
        <pc:spChg chg="mod">
          <ac:chgData name="CARLOS DE MORAIS" userId="82fa4c73a48e354f" providerId="LiveId" clId="{2AC0B3E1-B9F7-4355-9ED6-699F51EE0FAE}" dt="2025-10-13T14:42:37.253" v="12" actId="113"/>
          <ac:spMkLst>
            <pc:docMk/>
            <pc:sldMk cId="0" sldId="257"/>
            <ac:spMk id="6" creationId="{B198CF5D-C44F-9396-D515-FDAF32B3CE28}"/>
          </ac:spMkLst>
        </pc:spChg>
        <pc:spChg chg="mod">
          <ac:chgData name="CARLOS DE MORAIS" userId="82fa4c73a48e354f" providerId="LiveId" clId="{2AC0B3E1-B9F7-4355-9ED6-699F51EE0FAE}" dt="2025-10-13T14:42:42.333" v="13" actId="113"/>
          <ac:spMkLst>
            <pc:docMk/>
            <pc:sldMk cId="0" sldId="257"/>
            <ac:spMk id="10" creationId="{FEE68F71-D4E3-CAB9-856F-B5C64D7C5573}"/>
          </ac:spMkLst>
        </pc:spChg>
        <pc:spChg chg="mod">
          <ac:chgData name="CARLOS DE MORAIS" userId="82fa4c73a48e354f" providerId="LiveId" clId="{2AC0B3E1-B9F7-4355-9ED6-699F51EE0FAE}" dt="2025-10-13T14:42:24.561" v="9" actId="113"/>
          <ac:spMkLst>
            <pc:docMk/>
            <pc:sldMk cId="0" sldId="257"/>
            <ac:spMk id="2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4:42:48.885" v="14" actId="20577"/>
          <ac:spMkLst>
            <pc:docMk/>
            <pc:sldMk cId="0" sldId="257"/>
            <ac:spMk id="2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11:18.582" v="120"/>
        <pc:sldMkLst>
          <pc:docMk/>
          <pc:sldMk cId="0" sldId="266"/>
        </pc:sldMkLst>
        <pc:spChg chg="mod">
          <ac:chgData name="CARLOS DE MORAIS" userId="82fa4c73a48e354f" providerId="LiveId" clId="{2AC0B3E1-B9F7-4355-9ED6-699F51EE0FAE}" dt="2025-10-13T15:07:06.596" v="81" actId="20577"/>
          <ac:spMkLst>
            <pc:docMk/>
            <pc:sldMk cId="0" sldId="266"/>
            <ac:spMk id="22" creationId="{BA579D73-EF6F-6F4F-617A-B3CC67C4B160}"/>
          </ac:spMkLst>
        </pc:spChg>
        <pc:graphicFrameChg chg="mod modGraphic">
          <ac:chgData name="CARLOS DE MORAIS" userId="82fa4c73a48e354f" providerId="LiveId" clId="{2AC0B3E1-B9F7-4355-9ED6-699F51EE0FAE}" dt="2025-10-13T15:11:18.582" v="120"/>
          <ac:graphicFrameMkLst>
            <pc:docMk/>
            <pc:sldMk cId="0" sldId="266"/>
            <ac:graphicFrameMk id="21" creationId="{5E802F74-5290-6E1D-BE6A-98A8A8BD4D4E}"/>
          </ac:graphicFrameMkLst>
        </pc:graphicFrameChg>
      </pc:sldChg>
      <pc:sldChg chg="modSp mod">
        <pc:chgData name="CARLOS DE MORAIS" userId="82fa4c73a48e354f" providerId="LiveId" clId="{2AC0B3E1-B9F7-4355-9ED6-699F51EE0FAE}" dt="2025-10-13T15:18:59.865" v="185" actId="20577"/>
        <pc:sldMkLst>
          <pc:docMk/>
          <pc:sldMk cId="29703296" sldId="278"/>
        </pc:sldMkLst>
        <pc:spChg chg="mod">
          <ac:chgData name="CARLOS DE MORAIS" userId="82fa4c73a48e354f" providerId="LiveId" clId="{2AC0B3E1-B9F7-4355-9ED6-699F51EE0FAE}" dt="2025-10-13T15:18:25.972" v="177" actId="20577"/>
          <ac:spMkLst>
            <pc:docMk/>
            <pc:sldMk cId="29703296" sldId="278"/>
            <ac:spMk id="5" creationId="{47838B38-B1F9-5281-D37D-738650180B78}"/>
          </ac:spMkLst>
        </pc:spChg>
        <pc:spChg chg="mod">
          <ac:chgData name="CARLOS DE MORAIS" userId="82fa4c73a48e354f" providerId="LiveId" clId="{2AC0B3E1-B9F7-4355-9ED6-699F51EE0FAE}" dt="2025-10-13T15:17:54.679" v="162" actId="2711"/>
          <ac:spMkLst>
            <pc:docMk/>
            <pc:sldMk cId="29703296" sldId="278"/>
            <ac:spMk id="6" creationId="{5BD9B355-3CF4-FBD1-D850-5170603EEF3B}"/>
          </ac:spMkLst>
        </pc:spChg>
        <pc:spChg chg="mod">
          <ac:chgData name="CARLOS DE MORAIS" userId="82fa4c73a48e354f" providerId="LiveId" clId="{2AC0B3E1-B9F7-4355-9ED6-699F51EE0FAE}" dt="2025-10-13T15:18:00.025" v="163" actId="113"/>
          <ac:spMkLst>
            <pc:docMk/>
            <pc:sldMk cId="29703296" sldId="278"/>
            <ac:spMk id="11" creationId="{05B1FFD1-51E7-2015-FA55-197B207EDDE4}"/>
          </ac:spMkLst>
        </pc:spChg>
        <pc:spChg chg="mod">
          <ac:chgData name="CARLOS DE MORAIS" userId="82fa4c73a48e354f" providerId="LiveId" clId="{2AC0B3E1-B9F7-4355-9ED6-699F51EE0FAE}" dt="2025-10-13T15:18:07.418" v="164" actId="113"/>
          <ac:spMkLst>
            <pc:docMk/>
            <pc:sldMk cId="29703296" sldId="278"/>
            <ac:spMk id="28" creationId="{3FE9EDC4-080A-A506-BE66-A49FB7321796}"/>
          </ac:spMkLst>
        </pc:spChg>
        <pc:spChg chg="mod">
          <ac:chgData name="CARLOS DE MORAIS" userId="82fa4c73a48e354f" providerId="LiveId" clId="{2AC0B3E1-B9F7-4355-9ED6-699F51EE0FAE}" dt="2025-10-13T15:18:59.865" v="185" actId="20577"/>
          <ac:spMkLst>
            <pc:docMk/>
            <pc:sldMk cId="29703296" sldId="278"/>
            <ac:spMk id="30" creationId="{E3F519E4-57F6-702A-0EDE-7C5D88E19B9C}"/>
          </ac:spMkLst>
        </pc:spChg>
      </pc:sldChg>
      <pc:sldChg chg="modSp mod">
        <pc:chgData name="CARLOS DE MORAIS" userId="82fa4c73a48e354f" providerId="LiveId" clId="{2AC0B3E1-B9F7-4355-9ED6-699F51EE0FAE}" dt="2025-10-13T14:44:23.766" v="33" actId="20577"/>
        <pc:sldMkLst>
          <pc:docMk/>
          <pc:sldMk cId="2433126674" sldId="281"/>
        </pc:sldMkLst>
        <pc:spChg chg="mod">
          <ac:chgData name="CARLOS DE MORAIS" userId="82fa4c73a48e354f" providerId="LiveId" clId="{2AC0B3E1-B9F7-4355-9ED6-699F51EE0FAE}" dt="2025-10-13T14:43:54.754" v="24" actId="20577"/>
          <ac:spMkLst>
            <pc:docMk/>
            <pc:sldMk cId="2433126674" sldId="281"/>
            <ac:spMk id="5" creationId="{8397F3DE-3FA3-DE40-83E2-2B4BD16C296F}"/>
          </ac:spMkLst>
        </pc:spChg>
        <pc:spChg chg="mod">
          <ac:chgData name="CARLOS DE MORAIS" userId="82fa4c73a48e354f" providerId="LiveId" clId="{2AC0B3E1-B9F7-4355-9ED6-699F51EE0FAE}" dt="2025-10-13T14:43:32.735" v="18" actId="113"/>
          <ac:spMkLst>
            <pc:docMk/>
            <pc:sldMk cId="2433126674" sldId="281"/>
            <ac:spMk id="6" creationId="{2A689F52-A49D-AFBD-F8A4-0D8DD09B2586}"/>
          </ac:spMkLst>
        </pc:spChg>
        <pc:spChg chg="mod">
          <ac:chgData name="CARLOS DE MORAIS" userId="82fa4c73a48e354f" providerId="LiveId" clId="{2AC0B3E1-B9F7-4355-9ED6-699F51EE0FAE}" dt="2025-10-13T14:44:23.766" v="33" actId="20577"/>
          <ac:spMkLst>
            <pc:docMk/>
            <pc:sldMk cId="2433126674" sldId="281"/>
            <ac:spMk id="23" creationId="{B3F30382-2523-11B4-F1AE-A6B9EEC5CB55}"/>
          </ac:spMkLst>
        </pc:spChg>
        <pc:spChg chg="mod">
          <ac:chgData name="CARLOS DE MORAIS" userId="82fa4c73a48e354f" providerId="LiveId" clId="{2AC0B3E1-B9F7-4355-9ED6-699F51EE0FAE}" dt="2025-10-13T14:44:19.456" v="31" actId="14100"/>
          <ac:spMkLst>
            <pc:docMk/>
            <pc:sldMk cId="2433126674" sldId="281"/>
            <ac:spMk id="25" creationId="{EC651B15-F4DF-125C-BF82-47C314E923A6}"/>
          </ac:spMkLst>
        </pc:spChg>
      </pc:sldChg>
      <pc:sldChg chg="modSp mod">
        <pc:chgData name="CARLOS DE MORAIS" userId="82fa4c73a48e354f" providerId="LiveId" clId="{2AC0B3E1-B9F7-4355-9ED6-699F51EE0FAE}" dt="2025-10-13T14:47:30.219" v="47" actId="20577"/>
        <pc:sldMkLst>
          <pc:docMk/>
          <pc:sldMk cId="1065559757" sldId="285"/>
        </pc:sldMkLst>
        <pc:spChg chg="mod">
          <ac:chgData name="CARLOS DE MORAIS" userId="82fa4c73a48e354f" providerId="LiveId" clId="{2AC0B3E1-B9F7-4355-9ED6-699F51EE0FAE}" dt="2025-10-13T14:46:46.305" v="43" actId="20577"/>
          <ac:spMkLst>
            <pc:docMk/>
            <pc:sldMk cId="1065559757" sldId="285"/>
            <ac:spMk id="12" creationId="{3DD1D5D7-D7BA-C083-E8CB-41E1EDBF2959}"/>
          </ac:spMkLst>
        </pc:spChg>
        <pc:graphicFrameChg chg="mod modGraphic">
          <ac:chgData name="CARLOS DE MORAIS" userId="82fa4c73a48e354f" providerId="LiveId" clId="{2AC0B3E1-B9F7-4355-9ED6-699F51EE0FAE}" dt="2025-10-13T14:47:30.219" v="47" actId="20577"/>
          <ac:graphicFrameMkLst>
            <pc:docMk/>
            <pc:sldMk cId="1065559757" sldId="285"/>
            <ac:graphicFrameMk id="5" creationId="{55265593-D097-60C8-14A6-F71AAA248965}"/>
          </ac:graphicFrameMkLst>
        </pc:graphicFrameChg>
        <pc:graphicFrameChg chg="mod">
          <ac:chgData name="CARLOS DE MORAIS" userId="82fa4c73a48e354f" providerId="LiveId" clId="{2AC0B3E1-B9F7-4355-9ED6-699F51EE0FAE}" dt="2025-10-13T14:46:52.191" v="44" actId="1076"/>
          <ac:graphicFrameMkLst>
            <pc:docMk/>
            <pc:sldMk cId="1065559757" sldId="285"/>
            <ac:graphicFrameMk id="16" creationId="{3581FD36-F5EC-7193-31CA-EB57C70391C1}"/>
          </ac:graphicFrameMkLst>
        </pc:graphicFrameChg>
      </pc:sldChg>
      <pc:sldChg chg="addSp delSp modSp mod">
        <pc:chgData name="CARLOS DE MORAIS" userId="82fa4c73a48e354f" providerId="LiveId" clId="{2AC0B3E1-B9F7-4355-9ED6-699F51EE0FAE}" dt="2025-10-13T15:06:20.675" v="74" actId="1076"/>
        <pc:sldMkLst>
          <pc:docMk/>
          <pc:sldMk cId="2473433765" sldId="286"/>
        </pc:sldMkLst>
        <pc:spChg chg="del">
          <ac:chgData name="CARLOS DE MORAIS" userId="82fa4c73a48e354f" providerId="LiveId" clId="{2AC0B3E1-B9F7-4355-9ED6-699F51EE0FAE}" dt="2025-10-13T15:04:14.426" v="67" actId="478"/>
          <ac:spMkLst>
            <pc:docMk/>
            <pc:sldMk cId="2473433765" sldId="286"/>
            <ac:spMk id="1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04:20.597" v="68" actId="14100"/>
          <ac:spMkLst>
            <pc:docMk/>
            <pc:sldMk cId="2473433765" sldId="286"/>
            <ac:spMk id="1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4:48:04.323" v="48" actId="2711"/>
          <ac:spMkLst>
            <pc:docMk/>
            <pc:sldMk cId="2473433765" sldId="286"/>
            <ac:spMk id="24" creationId="{95BAB888-F55A-F117-87F3-CE372BBE2926}"/>
          </ac:spMkLst>
        </pc:spChg>
        <pc:spChg chg="mod">
          <ac:chgData name="CARLOS DE MORAIS" userId="82fa4c73a48e354f" providerId="LiveId" clId="{2AC0B3E1-B9F7-4355-9ED6-699F51EE0FAE}" dt="2025-10-13T14:49:02.231" v="56" actId="20577"/>
          <ac:spMkLst>
            <pc:docMk/>
            <pc:sldMk cId="2473433765" sldId="286"/>
            <ac:spMk id="26" creationId="{4734DF63-99FF-E3D6-48C0-E26B941CAD84}"/>
          </ac:spMkLst>
        </pc:spChg>
        <pc:picChg chg="add del mod">
          <ac:chgData name="CARLOS DE MORAIS" userId="82fa4c73a48e354f" providerId="LiveId" clId="{2AC0B3E1-B9F7-4355-9ED6-699F51EE0FAE}" dt="2025-10-13T15:06:05.431" v="70" actId="478"/>
          <ac:picMkLst>
            <pc:docMk/>
            <pc:sldMk cId="2473433765" sldId="286"/>
            <ac:picMk id="3" creationId="{DEAE2209-0FAC-DA63-1532-F3C0363AE29B}"/>
          </ac:picMkLst>
        </pc:picChg>
        <pc:picChg chg="add mod">
          <ac:chgData name="CARLOS DE MORAIS" userId="82fa4c73a48e354f" providerId="LiveId" clId="{2AC0B3E1-B9F7-4355-9ED6-699F51EE0FAE}" dt="2025-10-13T15:06:20.675" v="74" actId="1076"/>
          <ac:picMkLst>
            <pc:docMk/>
            <pc:sldMk cId="2473433765" sldId="286"/>
            <ac:picMk id="5" creationId="{821B5D54-48A7-F50E-A40A-9A5E4C3A37F2}"/>
          </ac:picMkLst>
        </pc:picChg>
        <pc:picChg chg="del mod">
          <ac:chgData name="CARLOS DE MORAIS" userId="82fa4c73a48e354f" providerId="LiveId" clId="{2AC0B3E1-B9F7-4355-9ED6-699F51EE0FAE}" dt="2025-10-13T15:03:52.549" v="63" actId="478"/>
          <ac:picMkLst>
            <pc:docMk/>
            <pc:sldMk cId="2473433765" sldId="286"/>
            <ac:picMk id="23" creationId="{CF53D19F-55E0-F1E6-468B-F1355A4805BF}"/>
          </ac:picMkLst>
        </pc:picChg>
      </pc:sldChg>
      <pc:sldChg chg="modSp mod">
        <pc:chgData name="CARLOS DE MORAIS" userId="82fa4c73a48e354f" providerId="LiveId" clId="{2AC0B3E1-B9F7-4355-9ED6-699F51EE0FAE}" dt="2025-10-13T15:14:04.667" v="126" actId="20577"/>
        <pc:sldMkLst>
          <pc:docMk/>
          <pc:sldMk cId="2423839305" sldId="287"/>
        </pc:sldMkLst>
        <pc:spChg chg="mod">
          <ac:chgData name="CARLOS DE MORAIS" userId="82fa4c73a48e354f" providerId="LiveId" clId="{2AC0B3E1-B9F7-4355-9ED6-699F51EE0FAE}" dt="2025-10-13T15:14:04.667" v="126" actId="20577"/>
          <ac:spMkLst>
            <pc:docMk/>
            <pc:sldMk cId="2423839305" sldId="28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14:01.022" v="124" actId="20577"/>
          <ac:spMkLst>
            <pc:docMk/>
            <pc:sldMk cId="2423839305" sldId="287"/>
            <ac:spMk id="38" creationId="{EF01D00D-13E4-265C-AF04-B0CCBD129745}"/>
          </ac:spMkLst>
        </pc:spChg>
      </pc:sldChg>
      <pc:sldChg chg="delSp modSp mod">
        <pc:chgData name="CARLOS DE MORAIS" userId="82fa4c73a48e354f" providerId="LiveId" clId="{2AC0B3E1-B9F7-4355-9ED6-699F51EE0FAE}" dt="2025-10-13T15:14:42.843" v="131" actId="1076"/>
        <pc:sldMkLst>
          <pc:docMk/>
          <pc:sldMk cId="599536321" sldId="288"/>
        </pc:sldMkLst>
        <pc:spChg chg="del">
          <ac:chgData name="CARLOS DE MORAIS" userId="82fa4c73a48e354f" providerId="LiveId" clId="{2AC0B3E1-B9F7-4355-9ED6-699F51EE0FAE}" dt="2025-10-13T15:14:31.603" v="127" actId="478"/>
          <ac:spMkLst>
            <pc:docMk/>
            <pc:sldMk cId="599536321" sldId="288"/>
            <ac:spMk id="1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14:35.593" v="128" actId="14100"/>
          <ac:spMkLst>
            <pc:docMk/>
            <pc:sldMk cId="599536321" sldId="288"/>
            <ac:spMk id="15" creationId="{00000000-0000-0000-0000-000000000000}"/>
          </ac:spMkLst>
        </pc:spChg>
        <pc:picChg chg="mod">
          <ac:chgData name="CARLOS DE MORAIS" userId="82fa4c73a48e354f" providerId="LiveId" clId="{2AC0B3E1-B9F7-4355-9ED6-699F51EE0FAE}" dt="2025-10-13T15:14:42.843" v="131" actId="1076"/>
          <ac:picMkLst>
            <pc:docMk/>
            <pc:sldMk cId="599536321" sldId="288"/>
            <ac:picMk id="3" creationId="{9EB6DA4F-50D9-E4B2-FECB-DD9143547D73}"/>
          </ac:picMkLst>
        </pc:picChg>
      </pc:sldChg>
      <pc:sldChg chg="modSp mod">
        <pc:chgData name="CARLOS DE MORAIS" userId="82fa4c73a48e354f" providerId="LiveId" clId="{2AC0B3E1-B9F7-4355-9ED6-699F51EE0FAE}" dt="2025-10-13T15:16:22.631" v="150" actId="20577"/>
        <pc:sldMkLst>
          <pc:docMk/>
          <pc:sldMk cId="3169189323" sldId="290"/>
        </pc:sldMkLst>
        <pc:spChg chg="mod">
          <ac:chgData name="CARLOS DE MORAIS" userId="82fa4c73a48e354f" providerId="LiveId" clId="{2AC0B3E1-B9F7-4355-9ED6-699F51EE0FAE}" dt="2025-10-13T15:15:04.994" v="132" actId="113"/>
          <ac:spMkLst>
            <pc:docMk/>
            <pc:sldMk cId="3169189323" sldId="290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16:22.631" v="150" actId="20577"/>
          <ac:spMkLst>
            <pc:docMk/>
            <pc:sldMk cId="3169189323" sldId="290"/>
            <ac:spMk id="21" creationId="{5790FA9D-4BC4-F1B8-23A8-E16271DF3FE4}"/>
          </ac:spMkLst>
        </pc:spChg>
        <pc:spChg chg="mod">
          <ac:chgData name="CARLOS DE MORAIS" userId="82fa4c73a48e354f" providerId="LiveId" clId="{2AC0B3E1-B9F7-4355-9ED6-699F51EE0FAE}" dt="2025-10-13T15:15:44.284" v="139" actId="113"/>
          <ac:spMkLst>
            <pc:docMk/>
            <pc:sldMk cId="3169189323" sldId="290"/>
            <ac:spMk id="28" creationId="{828A135B-1680-5B46-5697-6FC9E843FA15}"/>
          </ac:spMkLst>
        </pc:spChg>
        <pc:spChg chg="mod">
          <ac:chgData name="CARLOS DE MORAIS" userId="82fa4c73a48e354f" providerId="LiveId" clId="{2AC0B3E1-B9F7-4355-9ED6-699F51EE0FAE}" dt="2025-10-13T15:15:40.255" v="138" actId="113"/>
          <ac:spMkLst>
            <pc:docMk/>
            <pc:sldMk cId="3169189323" sldId="290"/>
            <ac:spMk id="36" creationId="{E18C040B-3BB1-A8EF-418E-A4D1AA949F13}"/>
          </ac:spMkLst>
        </pc:spChg>
        <pc:spChg chg="mod">
          <ac:chgData name="CARLOS DE MORAIS" userId="82fa4c73a48e354f" providerId="LiveId" clId="{2AC0B3E1-B9F7-4355-9ED6-699F51EE0FAE}" dt="2025-10-13T15:15:48.473" v="140" actId="113"/>
          <ac:spMkLst>
            <pc:docMk/>
            <pc:sldMk cId="3169189323" sldId="290"/>
            <ac:spMk id="37" creationId="{38E242DC-DEF0-B664-1469-C8FAF842DAD5}"/>
          </ac:spMkLst>
        </pc:spChg>
        <pc:spChg chg="mod">
          <ac:chgData name="CARLOS DE MORAIS" userId="82fa4c73a48e354f" providerId="LiveId" clId="{2AC0B3E1-B9F7-4355-9ED6-699F51EE0FAE}" dt="2025-10-13T15:15:08.574" v="133" actId="113"/>
          <ac:spMkLst>
            <pc:docMk/>
            <pc:sldMk cId="3169189323" sldId="290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16:07.011" v="142" actId="20577"/>
          <ac:spMkLst>
            <pc:docMk/>
            <pc:sldMk cId="3169189323" sldId="290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5:16:13.327" v="146" actId="20577"/>
          <ac:spMkLst>
            <pc:docMk/>
            <pc:sldMk cId="3169189323" sldId="290"/>
            <ac:spMk id="46" creationId="{563936DB-CBB1-D9CE-A81C-B3B285D01586}"/>
          </ac:spMkLst>
        </pc:spChg>
      </pc:sldChg>
      <pc:sldChg chg="addSp delSp modSp mod">
        <pc:chgData name="CARLOS DE MORAIS" userId="82fa4c73a48e354f" providerId="LiveId" clId="{2AC0B3E1-B9F7-4355-9ED6-699F51EE0FAE}" dt="2025-10-13T15:17:17.544" v="159" actId="1076"/>
        <pc:sldMkLst>
          <pc:docMk/>
          <pc:sldMk cId="821527359" sldId="291"/>
        </pc:sldMkLst>
        <pc:spChg chg="del">
          <ac:chgData name="CARLOS DE MORAIS" userId="82fa4c73a48e354f" providerId="LiveId" clId="{2AC0B3E1-B9F7-4355-9ED6-699F51EE0FAE}" dt="2025-10-13T15:16:47.520" v="151" actId="478"/>
          <ac:spMkLst>
            <pc:docMk/>
            <pc:sldMk cId="821527359" sldId="291"/>
            <ac:spMk id="14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16:51.714" v="152" actId="14100"/>
          <ac:spMkLst>
            <pc:docMk/>
            <pc:sldMk cId="821527359" sldId="291"/>
            <ac:spMk id="15" creationId="{00000000-0000-0000-0000-000000000000}"/>
          </ac:spMkLst>
        </pc:spChg>
        <pc:picChg chg="add del mod">
          <ac:chgData name="CARLOS DE MORAIS" userId="82fa4c73a48e354f" providerId="LiveId" clId="{2AC0B3E1-B9F7-4355-9ED6-699F51EE0FAE}" dt="2025-10-13T15:17:09.391" v="157" actId="478"/>
          <ac:picMkLst>
            <pc:docMk/>
            <pc:sldMk cId="821527359" sldId="291"/>
            <ac:picMk id="3" creationId="{5753CDAB-CA8D-3352-DCBE-B0807868BF35}"/>
          </ac:picMkLst>
        </pc:picChg>
        <pc:picChg chg="mod">
          <ac:chgData name="CARLOS DE MORAIS" userId="82fa4c73a48e354f" providerId="LiveId" clId="{2AC0B3E1-B9F7-4355-9ED6-699F51EE0FAE}" dt="2025-10-13T15:17:17.544" v="159" actId="1076"/>
          <ac:picMkLst>
            <pc:docMk/>
            <pc:sldMk cId="821527359" sldId="291"/>
            <ac:picMk id="4" creationId="{47E9376B-E1CF-F949-45E9-DD31C22A026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CD2D4-6334-4C63-9831-C97DF2B2FC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15D3823-59C7-46FA-A66E-C39010334B7B}">
      <dgm:prSet phldrT="[Text]" custT="1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ZA" sz="28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FD BÁSIO</a:t>
          </a:r>
          <a:endParaRPr lang="en-CA" sz="28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gm:t>
    </dgm:pt>
    <dgm:pt modelId="{A40730A2-AAEE-423E-82F4-ECF095370ABE}" type="parTrans" cxnId="{21E106A2-CFE6-4FDE-91E4-2D76A35E97E6}">
      <dgm:prSet/>
      <dgm:spPr/>
      <dgm:t>
        <a:bodyPr/>
        <a:lstStyle/>
        <a:p>
          <a:endParaRPr lang="en-CA"/>
        </a:p>
      </dgm:t>
    </dgm:pt>
    <dgm:pt modelId="{1EC79098-ECAD-4459-9A68-CC15BD4363EF}" type="sibTrans" cxnId="{21E106A2-CFE6-4FDE-91E4-2D76A35E97E6}">
      <dgm:prSet/>
      <dgm:spPr/>
      <dgm:t>
        <a:bodyPr/>
        <a:lstStyle/>
        <a:p>
          <a:endParaRPr lang="en-CA"/>
        </a:p>
      </dgm:t>
    </dgm:pt>
    <dgm:pt modelId="{6A73A2D8-532D-4702-9686-BCEBD8C66FC0}">
      <dgm:prSet phldrT="[Text]" custT="1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CA" sz="20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Photography/</a:t>
          </a:r>
        </a:p>
        <a:p>
          <a:r>
            <a:rPr lang="en-CA" sz="20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Action Camera</a:t>
          </a:r>
        </a:p>
      </dgm:t>
    </dgm:pt>
    <dgm:pt modelId="{9269589A-A7BB-4038-97E4-44C97602CD6F}" type="parTrans" cxnId="{B9C8987F-BCEA-420A-9AF1-69C0A2886138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388053C0-9400-44BC-8478-4DFBCB1DBE3E}" type="sibTrans" cxnId="{B9C8987F-BCEA-420A-9AF1-69C0A2886138}">
      <dgm:prSet/>
      <dgm:spPr/>
      <dgm:t>
        <a:bodyPr/>
        <a:lstStyle/>
        <a:p>
          <a:endParaRPr lang="en-CA"/>
        </a:p>
      </dgm:t>
    </dgm:pt>
    <dgm:pt modelId="{9521DED3-C0F7-408A-BAF1-85BC0E552903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CA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Ecological Diver</a:t>
          </a:r>
        </a:p>
      </dgm:t>
    </dgm:pt>
    <dgm:pt modelId="{58F90542-E37C-44AB-B8E5-8B718117DE9E}" type="parTrans" cxnId="{86F3CEE3-737E-4AD5-82AE-6B734621D3F7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728B5CB6-5DE7-4BDE-9AF1-7E93B5F38E14}" type="sibTrans" cxnId="{86F3CEE3-737E-4AD5-82AE-6B734621D3F7}">
      <dgm:prSet/>
      <dgm:spPr/>
      <dgm:t>
        <a:bodyPr/>
        <a:lstStyle/>
        <a:p>
          <a:endParaRPr lang="en-CA"/>
        </a:p>
      </dgm:t>
    </dgm:pt>
    <dgm:pt modelId="{FDA67AF5-30A4-4A85-8191-DEDDFF753A52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CA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Shark Specialty</a:t>
          </a:r>
        </a:p>
      </dgm:t>
    </dgm:pt>
    <dgm:pt modelId="{9FBC7DE2-6CA1-42FD-A613-C3C1953B0B28}" type="parTrans" cxnId="{715CDB6A-1E4B-4E0D-84F0-3E7116F8AD1F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1DAB135E-DCB2-4BCD-81CB-150D0F6ACAD9}" type="sibTrans" cxnId="{715CDB6A-1E4B-4E0D-84F0-3E7116F8AD1F}">
      <dgm:prSet/>
      <dgm:spPr/>
      <dgm:t>
        <a:bodyPr/>
        <a:lstStyle/>
        <a:p>
          <a:endParaRPr lang="en-CA"/>
        </a:p>
      </dgm:t>
    </dgm:pt>
    <dgm:pt modelId="{B04C34CA-416A-478D-A465-6CFEB5925163}" type="pres">
      <dgm:prSet presAssocID="{C11CD2D4-6334-4C63-9831-C97DF2B2FC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925427-8D04-49B7-993C-9155613CD0F1}" type="pres">
      <dgm:prSet presAssocID="{715D3823-59C7-46FA-A66E-C39010334B7B}" presName="centerShape" presStyleLbl="node0" presStyleIdx="0" presStyleCnt="1"/>
      <dgm:spPr/>
    </dgm:pt>
    <dgm:pt modelId="{6158A111-99FA-4087-A18D-7AE94912ACEF}" type="pres">
      <dgm:prSet presAssocID="{9269589A-A7BB-4038-97E4-44C97602CD6F}" presName="parTrans" presStyleLbl="bgSibTrans2D1" presStyleIdx="0" presStyleCnt="3"/>
      <dgm:spPr/>
    </dgm:pt>
    <dgm:pt modelId="{090DE6D2-2342-4DEA-951E-8F45F66F4919}" type="pres">
      <dgm:prSet presAssocID="{6A73A2D8-532D-4702-9686-BCEBD8C66FC0}" presName="node" presStyleLbl="node1" presStyleIdx="0" presStyleCnt="3">
        <dgm:presLayoutVars>
          <dgm:bulletEnabled val="1"/>
        </dgm:presLayoutVars>
      </dgm:prSet>
      <dgm:spPr/>
    </dgm:pt>
    <dgm:pt modelId="{301C887C-5DDB-445F-8D7C-3F9AE494E5B5}" type="pres">
      <dgm:prSet presAssocID="{58F90542-E37C-44AB-B8E5-8B718117DE9E}" presName="parTrans" presStyleLbl="bgSibTrans2D1" presStyleIdx="1" presStyleCnt="3"/>
      <dgm:spPr/>
    </dgm:pt>
    <dgm:pt modelId="{995E3F4E-E36D-4F38-B1AE-914DF1FA7BED}" type="pres">
      <dgm:prSet presAssocID="{9521DED3-C0F7-408A-BAF1-85BC0E552903}" presName="node" presStyleLbl="node1" presStyleIdx="1" presStyleCnt="3">
        <dgm:presLayoutVars>
          <dgm:bulletEnabled val="1"/>
        </dgm:presLayoutVars>
      </dgm:prSet>
      <dgm:spPr/>
    </dgm:pt>
    <dgm:pt modelId="{E1BF8987-7F32-4FAD-B24E-182A9A8664F8}" type="pres">
      <dgm:prSet presAssocID="{9FBC7DE2-6CA1-42FD-A613-C3C1953B0B28}" presName="parTrans" presStyleLbl="bgSibTrans2D1" presStyleIdx="2" presStyleCnt="3"/>
      <dgm:spPr/>
    </dgm:pt>
    <dgm:pt modelId="{3818B2B2-4A27-4D6C-B716-946404736202}" type="pres">
      <dgm:prSet presAssocID="{FDA67AF5-30A4-4A85-8191-DEDDFF753A52}" presName="node" presStyleLbl="node1" presStyleIdx="2" presStyleCnt="3">
        <dgm:presLayoutVars>
          <dgm:bulletEnabled val="1"/>
        </dgm:presLayoutVars>
      </dgm:prSet>
      <dgm:spPr/>
    </dgm:pt>
  </dgm:ptLst>
  <dgm:cxnLst>
    <dgm:cxn modelId="{100DD216-874D-42AA-B037-85E75039DCA7}" type="presOf" srcId="{FDA67AF5-30A4-4A85-8191-DEDDFF753A52}" destId="{3818B2B2-4A27-4D6C-B716-946404736202}" srcOrd="0" destOrd="0" presId="urn:microsoft.com/office/officeart/2005/8/layout/radial4"/>
    <dgm:cxn modelId="{C6D02564-955E-4637-A943-F80179038EF0}" type="presOf" srcId="{6A73A2D8-532D-4702-9686-BCEBD8C66FC0}" destId="{090DE6D2-2342-4DEA-951E-8F45F66F4919}" srcOrd="0" destOrd="0" presId="urn:microsoft.com/office/officeart/2005/8/layout/radial4"/>
    <dgm:cxn modelId="{715CDB6A-1E4B-4E0D-84F0-3E7116F8AD1F}" srcId="{715D3823-59C7-46FA-A66E-C39010334B7B}" destId="{FDA67AF5-30A4-4A85-8191-DEDDFF753A52}" srcOrd="2" destOrd="0" parTransId="{9FBC7DE2-6CA1-42FD-A613-C3C1953B0B28}" sibTransId="{1DAB135E-DCB2-4BCD-81CB-150D0F6ACAD9}"/>
    <dgm:cxn modelId="{32C70E6D-DCE3-409D-B021-2C254E219366}" type="presOf" srcId="{9521DED3-C0F7-408A-BAF1-85BC0E552903}" destId="{995E3F4E-E36D-4F38-B1AE-914DF1FA7BED}" srcOrd="0" destOrd="0" presId="urn:microsoft.com/office/officeart/2005/8/layout/radial4"/>
    <dgm:cxn modelId="{D639387E-C845-4AEF-B77B-3FED94531946}" type="presOf" srcId="{9269589A-A7BB-4038-97E4-44C97602CD6F}" destId="{6158A111-99FA-4087-A18D-7AE94912ACEF}" srcOrd="0" destOrd="0" presId="urn:microsoft.com/office/officeart/2005/8/layout/radial4"/>
    <dgm:cxn modelId="{B9C8987F-BCEA-420A-9AF1-69C0A2886138}" srcId="{715D3823-59C7-46FA-A66E-C39010334B7B}" destId="{6A73A2D8-532D-4702-9686-BCEBD8C66FC0}" srcOrd="0" destOrd="0" parTransId="{9269589A-A7BB-4038-97E4-44C97602CD6F}" sibTransId="{388053C0-9400-44BC-8478-4DFBCB1DBE3E}"/>
    <dgm:cxn modelId="{21E106A2-CFE6-4FDE-91E4-2D76A35E97E6}" srcId="{C11CD2D4-6334-4C63-9831-C97DF2B2FCC6}" destId="{715D3823-59C7-46FA-A66E-C39010334B7B}" srcOrd="0" destOrd="0" parTransId="{A40730A2-AAEE-423E-82F4-ECF095370ABE}" sibTransId="{1EC79098-ECAD-4459-9A68-CC15BD4363EF}"/>
    <dgm:cxn modelId="{CF035EA3-1780-49D4-9665-C6039057D00E}" type="presOf" srcId="{C11CD2D4-6334-4C63-9831-C97DF2B2FCC6}" destId="{B04C34CA-416A-478D-A465-6CFEB5925163}" srcOrd="0" destOrd="0" presId="urn:microsoft.com/office/officeart/2005/8/layout/radial4"/>
    <dgm:cxn modelId="{575F18D9-CE98-4873-A0E1-8702F53024C6}" type="presOf" srcId="{715D3823-59C7-46FA-A66E-C39010334B7B}" destId="{99925427-8D04-49B7-993C-9155613CD0F1}" srcOrd="0" destOrd="0" presId="urn:microsoft.com/office/officeart/2005/8/layout/radial4"/>
    <dgm:cxn modelId="{86F3CEE3-737E-4AD5-82AE-6B734621D3F7}" srcId="{715D3823-59C7-46FA-A66E-C39010334B7B}" destId="{9521DED3-C0F7-408A-BAF1-85BC0E552903}" srcOrd="1" destOrd="0" parTransId="{58F90542-E37C-44AB-B8E5-8B718117DE9E}" sibTransId="{728B5CB6-5DE7-4BDE-9AF1-7E93B5F38E14}"/>
    <dgm:cxn modelId="{B663D4E8-B838-4BA3-9DB8-AE97B6066EFB}" type="presOf" srcId="{58F90542-E37C-44AB-B8E5-8B718117DE9E}" destId="{301C887C-5DDB-445F-8D7C-3F9AE494E5B5}" srcOrd="0" destOrd="0" presId="urn:microsoft.com/office/officeart/2005/8/layout/radial4"/>
    <dgm:cxn modelId="{A624AEF8-0C28-4B97-A183-C5C3626F152A}" type="presOf" srcId="{9FBC7DE2-6CA1-42FD-A613-C3C1953B0B28}" destId="{E1BF8987-7F32-4FAD-B24E-182A9A8664F8}" srcOrd="0" destOrd="0" presId="urn:microsoft.com/office/officeart/2005/8/layout/radial4"/>
    <dgm:cxn modelId="{ED808891-0310-472A-B286-71DA4860E7C0}" type="presParOf" srcId="{B04C34CA-416A-478D-A465-6CFEB5925163}" destId="{99925427-8D04-49B7-993C-9155613CD0F1}" srcOrd="0" destOrd="0" presId="urn:microsoft.com/office/officeart/2005/8/layout/radial4"/>
    <dgm:cxn modelId="{7D795031-8489-4A14-AAE9-6EBC589E4013}" type="presParOf" srcId="{B04C34CA-416A-478D-A465-6CFEB5925163}" destId="{6158A111-99FA-4087-A18D-7AE94912ACEF}" srcOrd="1" destOrd="0" presId="urn:microsoft.com/office/officeart/2005/8/layout/radial4"/>
    <dgm:cxn modelId="{76E54321-FFCE-4067-BCF4-887AADB50056}" type="presParOf" srcId="{B04C34CA-416A-478D-A465-6CFEB5925163}" destId="{090DE6D2-2342-4DEA-951E-8F45F66F4919}" srcOrd="2" destOrd="0" presId="urn:microsoft.com/office/officeart/2005/8/layout/radial4"/>
    <dgm:cxn modelId="{C8699893-600B-47B2-B499-577CF14B16CD}" type="presParOf" srcId="{B04C34CA-416A-478D-A465-6CFEB5925163}" destId="{301C887C-5DDB-445F-8D7C-3F9AE494E5B5}" srcOrd="3" destOrd="0" presId="urn:microsoft.com/office/officeart/2005/8/layout/radial4"/>
    <dgm:cxn modelId="{543E3570-1200-482D-9754-726A55A0F0E8}" type="presParOf" srcId="{B04C34CA-416A-478D-A465-6CFEB5925163}" destId="{995E3F4E-E36D-4F38-B1AE-914DF1FA7BED}" srcOrd="4" destOrd="0" presId="urn:microsoft.com/office/officeart/2005/8/layout/radial4"/>
    <dgm:cxn modelId="{E640371F-25B1-4DB0-886A-3EA25C76BC33}" type="presParOf" srcId="{B04C34CA-416A-478D-A465-6CFEB5925163}" destId="{E1BF8987-7F32-4FAD-B24E-182A9A8664F8}" srcOrd="5" destOrd="0" presId="urn:microsoft.com/office/officeart/2005/8/layout/radial4"/>
    <dgm:cxn modelId="{6FA34586-FE5C-4E01-B431-4D6DB3343E57}" type="presParOf" srcId="{B04C34CA-416A-478D-A465-6CFEB5925163}" destId="{3818B2B2-4A27-4D6C-B716-9464047362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CD2D4-6334-4C63-9831-C97DF2B2FC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15D3823-59C7-46FA-A66E-C39010334B7B}">
      <dgm:prSet phldrT="[Text]" custT="1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ZA" sz="28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OC </a:t>
          </a:r>
          <a:r>
            <a:rPr lang="en-ZA" sz="2800" dirty="0" err="1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BÁSICO</a:t>
          </a:r>
          <a:endParaRPr lang="en-CA" sz="28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gm:t>
    </dgm:pt>
    <dgm:pt modelId="{A40730A2-AAEE-423E-82F4-ECF095370ABE}" type="parTrans" cxnId="{21E106A2-CFE6-4FDE-91E4-2D76A35E97E6}">
      <dgm:prSet/>
      <dgm:spPr/>
      <dgm:t>
        <a:bodyPr/>
        <a:lstStyle/>
        <a:p>
          <a:endParaRPr lang="en-CA"/>
        </a:p>
      </dgm:t>
    </dgm:pt>
    <dgm:pt modelId="{1EC79098-ECAD-4459-9A68-CC15BD4363EF}" type="sibTrans" cxnId="{21E106A2-CFE6-4FDE-91E4-2D76A35E97E6}">
      <dgm:prSet/>
      <dgm:spPr/>
      <dgm:t>
        <a:bodyPr/>
        <a:lstStyle/>
        <a:p>
          <a:endParaRPr lang="en-CA"/>
        </a:p>
      </dgm:t>
    </dgm:pt>
    <dgm:pt modelId="{6A73A2D8-532D-4702-9686-BCEBD8C66FC0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ZA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Drysuit Speciality</a:t>
          </a:r>
          <a:endParaRPr lang="en-CA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gm:t>
    </dgm:pt>
    <dgm:pt modelId="{9269589A-A7BB-4038-97E4-44C97602CD6F}" type="parTrans" cxnId="{B9C8987F-BCEA-420A-9AF1-69C0A2886138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388053C0-9400-44BC-8478-4DFBCB1DBE3E}" type="sibTrans" cxnId="{B9C8987F-BCEA-420A-9AF1-69C0A2886138}">
      <dgm:prSet/>
      <dgm:spPr/>
      <dgm:t>
        <a:bodyPr/>
        <a:lstStyle/>
        <a:p>
          <a:endParaRPr lang="en-CA"/>
        </a:p>
      </dgm:t>
    </dgm:pt>
    <dgm:pt modelId="{9521DED3-C0F7-408A-BAF1-85BC0E552903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ZA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Shark Speciality</a:t>
          </a:r>
          <a:endParaRPr lang="en-CA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gm:t>
    </dgm:pt>
    <dgm:pt modelId="{58F90542-E37C-44AB-B8E5-8B718117DE9E}" type="parTrans" cxnId="{86F3CEE3-737E-4AD5-82AE-6B734621D3F7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728B5CB6-5DE7-4BDE-9AF1-7E93B5F38E14}" type="sibTrans" cxnId="{86F3CEE3-737E-4AD5-82AE-6B734621D3F7}">
      <dgm:prSet/>
      <dgm:spPr/>
      <dgm:t>
        <a:bodyPr/>
        <a:lstStyle/>
        <a:p>
          <a:endParaRPr lang="en-CA"/>
        </a:p>
      </dgm:t>
    </dgm:pt>
    <dgm:pt modelId="{FDA67AF5-30A4-4A85-8191-DEDDFF753A52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r>
            <a:rPr lang="en-ZA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Wreck Speciality</a:t>
          </a:r>
          <a:endParaRPr lang="en-CA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gm:t>
    </dgm:pt>
    <dgm:pt modelId="{9FBC7DE2-6CA1-42FD-A613-C3C1953B0B28}" type="parTrans" cxnId="{715CDB6A-1E4B-4E0D-84F0-3E7116F8AD1F}">
      <dgm:prSet/>
      <dgm:spPr>
        <a:solidFill>
          <a:srgbClr val="F26122"/>
        </a:solidFill>
      </dgm:spPr>
      <dgm:t>
        <a:bodyPr/>
        <a:lstStyle/>
        <a:p>
          <a:endParaRPr lang="en-CA"/>
        </a:p>
      </dgm:t>
    </dgm:pt>
    <dgm:pt modelId="{1DAB135E-DCB2-4BCD-81CB-150D0F6ACAD9}" type="sibTrans" cxnId="{715CDB6A-1E4B-4E0D-84F0-3E7116F8AD1F}">
      <dgm:prSet/>
      <dgm:spPr/>
      <dgm:t>
        <a:bodyPr/>
        <a:lstStyle/>
        <a:p>
          <a:endParaRPr lang="en-CA"/>
        </a:p>
      </dgm:t>
    </dgm:pt>
    <dgm:pt modelId="{00A66EBA-6965-469D-85D2-04797C95DE55}">
      <dgm:prSet phldrT="[Text]"/>
      <dgm:spPr>
        <a:solidFill>
          <a:srgbClr val="0EA2DD"/>
        </a:solidFill>
        <a:ln>
          <a:noFill/>
        </a:ln>
      </dgm:spPr>
      <dgm:t>
        <a:bodyPr/>
        <a:lstStyle/>
        <a:p>
          <a:endParaRPr lang="en-ZA"/>
        </a:p>
      </dgm:t>
    </dgm:pt>
    <dgm:pt modelId="{8B206CD9-7DB8-4204-9487-2CD2613135B5}" type="parTrans" cxnId="{89B3F67D-198F-4FB4-90CB-6A9E9238BB02}">
      <dgm:prSet/>
      <dgm:spPr/>
      <dgm:t>
        <a:bodyPr/>
        <a:lstStyle/>
        <a:p>
          <a:endParaRPr lang="en-CA"/>
        </a:p>
      </dgm:t>
    </dgm:pt>
    <dgm:pt modelId="{2D8B0F6B-1C18-42DC-841B-12F13D109D66}" type="sibTrans" cxnId="{89B3F67D-198F-4FB4-90CB-6A9E9238BB02}">
      <dgm:prSet/>
      <dgm:spPr/>
      <dgm:t>
        <a:bodyPr/>
        <a:lstStyle/>
        <a:p>
          <a:endParaRPr lang="en-CA"/>
        </a:p>
      </dgm:t>
    </dgm:pt>
    <dgm:pt modelId="{B04C34CA-416A-478D-A465-6CFEB5925163}" type="pres">
      <dgm:prSet presAssocID="{C11CD2D4-6334-4C63-9831-C97DF2B2FCC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925427-8D04-49B7-993C-9155613CD0F1}" type="pres">
      <dgm:prSet presAssocID="{715D3823-59C7-46FA-A66E-C39010334B7B}" presName="centerShape" presStyleLbl="node0" presStyleIdx="0" presStyleCnt="1"/>
      <dgm:spPr/>
    </dgm:pt>
    <dgm:pt modelId="{6158A111-99FA-4087-A18D-7AE94912ACEF}" type="pres">
      <dgm:prSet presAssocID="{9269589A-A7BB-4038-97E4-44C97602CD6F}" presName="parTrans" presStyleLbl="bgSibTrans2D1" presStyleIdx="0" presStyleCnt="3"/>
      <dgm:spPr/>
    </dgm:pt>
    <dgm:pt modelId="{090DE6D2-2342-4DEA-951E-8F45F66F4919}" type="pres">
      <dgm:prSet presAssocID="{6A73A2D8-532D-4702-9686-BCEBD8C66FC0}" presName="node" presStyleLbl="node1" presStyleIdx="0" presStyleCnt="3">
        <dgm:presLayoutVars>
          <dgm:bulletEnabled val="1"/>
        </dgm:presLayoutVars>
      </dgm:prSet>
      <dgm:spPr/>
    </dgm:pt>
    <dgm:pt modelId="{301C887C-5DDB-445F-8D7C-3F9AE494E5B5}" type="pres">
      <dgm:prSet presAssocID="{58F90542-E37C-44AB-B8E5-8B718117DE9E}" presName="parTrans" presStyleLbl="bgSibTrans2D1" presStyleIdx="1" presStyleCnt="3"/>
      <dgm:spPr/>
    </dgm:pt>
    <dgm:pt modelId="{995E3F4E-E36D-4F38-B1AE-914DF1FA7BED}" type="pres">
      <dgm:prSet presAssocID="{9521DED3-C0F7-408A-BAF1-85BC0E552903}" presName="node" presStyleLbl="node1" presStyleIdx="1" presStyleCnt="3">
        <dgm:presLayoutVars>
          <dgm:bulletEnabled val="1"/>
        </dgm:presLayoutVars>
      </dgm:prSet>
      <dgm:spPr/>
    </dgm:pt>
    <dgm:pt modelId="{E1BF8987-7F32-4FAD-B24E-182A9A8664F8}" type="pres">
      <dgm:prSet presAssocID="{9FBC7DE2-6CA1-42FD-A613-C3C1953B0B28}" presName="parTrans" presStyleLbl="bgSibTrans2D1" presStyleIdx="2" presStyleCnt="3"/>
      <dgm:spPr/>
    </dgm:pt>
    <dgm:pt modelId="{3818B2B2-4A27-4D6C-B716-946404736202}" type="pres">
      <dgm:prSet presAssocID="{FDA67AF5-30A4-4A85-8191-DEDDFF753A52}" presName="node" presStyleLbl="node1" presStyleIdx="2" presStyleCnt="3">
        <dgm:presLayoutVars>
          <dgm:bulletEnabled val="1"/>
        </dgm:presLayoutVars>
      </dgm:prSet>
      <dgm:spPr/>
    </dgm:pt>
  </dgm:ptLst>
  <dgm:cxnLst>
    <dgm:cxn modelId="{100DD216-874D-42AA-B037-85E75039DCA7}" type="presOf" srcId="{FDA67AF5-30A4-4A85-8191-DEDDFF753A52}" destId="{3818B2B2-4A27-4D6C-B716-946404736202}" srcOrd="0" destOrd="0" presId="urn:microsoft.com/office/officeart/2005/8/layout/radial4"/>
    <dgm:cxn modelId="{C6D02564-955E-4637-A943-F80179038EF0}" type="presOf" srcId="{6A73A2D8-532D-4702-9686-BCEBD8C66FC0}" destId="{090DE6D2-2342-4DEA-951E-8F45F66F4919}" srcOrd="0" destOrd="0" presId="urn:microsoft.com/office/officeart/2005/8/layout/radial4"/>
    <dgm:cxn modelId="{715CDB6A-1E4B-4E0D-84F0-3E7116F8AD1F}" srcId="{715D3823-59C7-46FA-A66E-C39010334B7B}" destId="{FDA67AF5-30A4-4A85-8191-DEDDFF753A52}" srcOrd="2" destOrd="0" parTransId="{9FBC7DE2-6CA1-42FD-A613-C3C1953B0B28}" sibTransId="{1DAB135E-DCB2-4BCD-81CB-150D0F6ACAD9}"/>
    <dgm:cxn modelId="{32C70E6D-DCE3-409D-B021-2C254E219366}" type="presOf" srcId="{9521DED3-C0F7-408A-BAF1-85BC0E552903}" destId="{995E3F4E-E36D-4F38-B1AE-914DF1FA7BED}" srcOrd="0" destOrd="0" presId="urn:microsoft.com/office/officeart/2005/8/layout/radial4"/>
    <dgm:cxn modelId="{89B3F67D-198F-4FB4-90CB-6A9E9238BB02}" srcId="{C11CD2D4-6334-4C63-9831-C97DF2B2FCC6}" destId="{00A66EBA-6965-469D-85D2-04797C95DE55}" srcOrd="1" destOrd="0" parTransId="{8B206CD9-7DB8-4204-9487-2CD2613135B5}" sibTransId="{2D8B0F6B-1C18-42DC-841B-12F13D109D66}"/>
    <dgm:cxn modelId="{D639387E-C845-4AEF-B77B-3FED94531946}" type="presOf" srcId="{9269589A-A7BB-4038-97E4-44C97602CD6F}" destId="{6158A111-99FA-4087-A18D-7AE94912ACEF}" srcOrd="0" destOrd="0" presId="urn:microsoft.com/office/officeart/2005/8/layout/radial4"/>
    <dgm:cxn modelId="{B9C8987F-BCEA-420A-9AF1-69C0A2886138}" srcId="{715D3823-59C7-46FA-A66E-C39010334B7B}" destId="{6A73A2D8-532D-4702-9686-BCEBD8C66FC0}" srcOrd="0" destOrd="0" parTransId="{9269589A-A7BB-4038-97E4-44C97602CD6F}" sibTransId="{388053C0-9400-44BC-8478-4DFBCB1DBE3E}"/>
    <dgm:cxn modelId="{21E106A2-CFE6-4FDE-91E4-2D76A35E97E6}" srcId="{C11CD2D4-6334-4C63-9831-C97DF2B2FCC6}" destId="{715D3823-59C7-46FA-A66E-C39010334B7B}" srcOrd="0" destOrd="0" parTransId="{A40730A2-AAEE-423E-82F4-ECF095370ABE}" sibTransId="{1EC79098-ECAD-4459-9A68-CC15BD4363EF}"/>
    <dgm:cxn modelId="{CF035EA3-1780-49D4-9665-C6039057D00E}" type="presOf" srcId="{C11CD2D4-6334-4C63-9831-C97DF2B2FCC6}" destId="{B04C34CA-416A-478D-A465-6CFEB5925163}" srcOrd="0" destOrd="0" presId="urn:microsoft.com/office/officeart/2005/8/layout/radial4"/>
    <dgm:cxn modelId="{575F18D9-CE98-4873-A0E1-8702F53024C6}" type="presOf" srcId="{715D3823-59C7-46FA-A66E-C39010334B7B}" destId="{99925427-8D04-49B7-993C-9155613CD0F1}" srcOrd="0" destOrd="0" presId="urn:microsoft.com/office/officeart/2005/8/layout/radial4"/>
    <dgm:cxn modelId="{86F3CEE3-737E-4AD5-82AE-6B734621D3F7}" srcId="{715D3823-59C7-46FA-A66E-C39010334B7B}" destId="{9521DED3-C0F7-408A-BAF1-85BC0E552903}" srcOrd="1" destOrd="0" parTransId="{58F90542-E37C-44AB-B8E5-8B718117DE9E}" sibTransId="{728B5CB6-5DE7-4BDE-9AF1-7E93B5F38E14}"/>
    <dgm:cxn modelId="{B663D4E8-B838-4BA3-9DB8-AE97B6066EFB}" type="presOf" srcId="{58F90542-E37C-44AB-B8E5-8B718117DE9E}" destId="{301C887C-5DDB-445F-8D7C-3F9AE494E5B5}" srcOrd="0" destOrd="0" presId="urn:microsoft.com/office/officeart/2005/8/layout/radial4"/>
    <dgm:cxn modelId="{A624AEF8-0C28-4B97-A183-C5C3626F152A}" type="presOf" srcId="{9FBC7DE2-6CA1-42FD-A613-C3C1953B0B28}" destId="{E1BF8987-7F32-4FAD-B24E-182A9A8664F8}" srcOrd="0" destOrd="0" presId="urn:microsoft.com/office/officeart/2005/8/layout/radial4"/>
    <dgm:cxn modelId="{ED808891-0310-472A-B286-71DA4860E7C0}" type="presParOf" srcId="{B04C34CA-416A-478D-A465-6CFEB5925163}" destId="{99925427-8D04-49B7-993C-9155613CD0F1}" srcOrd="0" destOrd="0" presId="urn:microsoft.com/office/officeart/2005/8/layout/radial4"/>
    <dgm:cxn modelId="{7D795031-8489-4A14-AAE9-6EBC589E4013}" type="presParOf" srcId="{B04C34CA-416A-478D-A465-6CFEB5925163}" destId="{6158A111-99FA-4087-A18D-7AE94912ACEF}" srcOrd="1" destOrd="0" presId="urn:microsoft.com/office/officeart/2005/8/layout/radial4"/>
    <dgm:cxn modelId="{76E54321-FFCE-4067-BCF4-887AADB50056}" type="presParOf" srcId="{B04C34CA-416A-478D-A465-6CFEB5925163}" destId="{090DE6D2-2342-4DEA-951E-8F45F66F4919}" srcOrd="2" destOrd="0" presId="urn:microsoft.com/office/officeart/2005/8/layout/radial4"/>
    <dgm:cxn modelId="{C8699893-600B-47B2-B499-577CF14B16CD}" type="presParOf" srcId="{B04C34CA-416A-478D-A465-6CFEB5925163}" destId="{301C887C-5DDB-445F-8D7C-3F9AE494E5B5}" srcOrd="3" destOrd="0" presId="urn:microsoft.com/office/officeart/2005/8/layout/radial4"/>
    <dgm:cxn modelId="{543E3570-1200-482D-9754-726A55A0F0E8}" type="presParOf" srcId="{B04C34CA-416A-478D-A465-6CFEB5925163}" destId="{995E3F4E-E36D-4F38-B1AE-914DF1FA7BED}" srcOrd="4" destOrd="0" presId="urn:microsoft.com/office/officeart/2005/8/layout/radial4"/>
    <dgm:cxn modelId="{E640371F-25B1-4DB0-886A-3EA25C76BC33}" type="presParOf" srcId="{B04C34CA-416A-478D-A465-6CFEB5925163}" destId="{E1BF8987-7F32-4FAD-B24E-182A9A8664F8}" srcOrd="5" destOrd="0" presId="urn:microsoft.com/office/officeart/2005/8/layout/radial4"/>
    <dgm:cxn modelId="{6FA34586-FE5C-4E01-B431-4D6DB3343E57}" type="presParOf" srcId="{B04C34CA-416A-478D-A465-6CFEB5925163}" destId="{3818B2B2-4A27-4D6C-B716-9464047362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25427-8D04-49B7-993C-9155613CD0F1}">
      <dsp:nvSpPr>
        <dsp:cNvPr id="0" name=""/>
        <dsp:cNvSpPr/>
      </dsp:nvSpPr>
      <dsp:spPr>
        <a:xfrm>
          <a:off x="2112050" y="2581899"/>
          <a:ext cx="1948100" cy="1948100"/>
        </a:xfrm>
        <a:prstGeom prst="ellipse">
          <a:avLst/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FD BÁSIO</a:t>
          </a:r>
          <a:endParaRPr lang="en-CA" sz="2800" kern="12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sp:txBody>
      <dsp:txXfrm>
        <a:off x="2397343" y="2867192"/>
        <a:ext cx="1377514" cy="1377514"/>
      </dsp:txXfrm>
    </dsp:sp>
    <dsp:sp modelId="{6158A111-99FA-4087-A18D-7AE94912ACEF}">
      <dsp:nvSpPr>
        <dsp:cNvPr id="0" name=""/>
        <dsp:cNvSpPr/>
      </dsp:nvSpPr>
      <dsp:spPr>
        <a:xfrm rot="12900000">
          <a:off x="785198" y="2216944"/>
          <a:ext cx="1570126" cy="555208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DE6D2-2342-4DEA-951E-8F45F66F4919}">
      <dsp:nvSpPr>
        <dsp:cNvPr id="0" name=""/>
        <dsp:cNvSpPr/>
      </dsp:nvSpPr>
      <dsp:spPr>
        <a:xfrm>
          <a:off x="1828" y="1303976"/>
          <a:ext cx="1850695" cy="1480556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Photography/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Action Camera</a:t>
          </a:r>
        </a:p>
      </dsp:txBody>
      <dsp:txXfrm>
        <a:off x="45192" y="1347340"/>
        <a:ext cx="1763967" cy="1393828"/>
      </dsp:txXfrm>
    </dsp:sp>
    <dsp:sp modelId="{301C887C-5DDB-445F-8D7C-3F9AE494E5B5}">
      <dsp:nvSpPr>
        <dsp:cNvPr id="0" name=""/>
        <dsp:cNvSpPr/>
      </dsp:nvSpPr>
      <dsp:spPr>
        <a:xfrm rot="16200000">
          <a:off x="2301037" y="1427848"/>
          <a:ext cx="1570126" cy="555208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E3F4E-E36D-4F38-B1AE-914DF1FA7BED}">
      <dsp:nvSpPr>
        <dsp:cNvPr id="0" name=""/>
        <dsp:cNvSpPr/>
      </dsp:nvSpPr>
      <dsp:spPr>
        <a:xfrm>
          <a:off x="2160752" y="180111"/>
          <a:ext cx="1850695" cy="1480556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Ecological Diver</a:t>
          </a:r>
        </a:p>
      </dsp:txBody>
      <dsp:txXfrm>
        <a:off x="2204116" y="223475"/>
        <a:ext cx="1763967" cy="1393828"/>
      </dsp:txXfrm>
    </dsp:sp>
    <dsp:sp modelId="{E1BF8987-7F32-4FAD-B24E-182A9A8664F8}">
      <dsp:nvSpPr>
        <dsp:cNvPr id="0" name=""/>
        <dsp:cNvSpPr/>
      </dsp:nvSpPr>
      <dsp:spPr>
        <a:xfrm rot="19500000">
          <a:off x="3816875" y="2216944"/>
          <a:ext cx="1570126" cy="555208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8B2B2-4A27-4D6C-B716-946404736202}">
      <dsp:nvSpPr>
        <dsp:cNvPr id="0" name=""/>
        <dsp:cNvSpPr/>
      </dsp:nvSpPr>
      <dsp:spPr>
        <a:xfrm>
          <a:off x="4319677" y="1303976"/>
          <a:ext cx="1850695" cy="1480556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Shark Specialty</a:t>
          </a:r>
        </a:p>
      </dsp:txBody>
      <dsp:txXfrm>
        <a:off x="4363041" y="1347340"/>
        <a:ext cx="1763967" cy="1393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25427-8D04-49B7-993C-9155613CD0F1}">
      <dsp:nvSpPr>
        <dsp:cNvPr id="0" name=""/>
        <dsp:cNvSpPr/>
      </dsp:nvSpPr>
      <dsp:spPr>
        <a:xfrm>
          <a:off x="2371058" y="2549471"/>
          <a:ext cx="1963483" cy="1963483"/>
        </a:xfrm>
        <a:prstGeom prst="ellipse">
          <a:avLst/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OC </a:t>
          </a:r>
          <a:r>
            <a:rPr lang="en-ZA" sz="2800" kern="1200" dirty="0" err="1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BÁSICO</a:t>
          </a:r>
          <a:endParaRPr lang="en-CA" sz="2800" kern="12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sp:txBody>
      <dsp:txXfrm>
        <a:off x="2658603" y="2837016"/>
        <a:ext cx="1388393" cy="1388393"/>
      </dsp:txXfrm>
    </dsp:sp>
    <dsp:sp modelId="{6158A111-99FA-4087-A18D-7AE94912ACEF}">
      <dsp:nvSpPr>
        <dsp:cNvPr id="0" name=""/>
        <dsp:cNvSpPr/>
      </dsp:nvSpPr>
      <dsp:spPr>
        <a:xfrm rot="12900000">
          <a:off x="919002" y="2143262"/>
          <a:ext cx="1702375" cy="55959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DE6D2-2342-4DEA-951E-8F45F66F4919}">
      <dsp:nvSpPr>
        <dsp:cNvPr id="0" name=""/>
        <dsp:cNvSpPr/>
      </dsp:nvSpPr>
      <dsp:spPr>
        <a:xfrm>
          <a:off x="140283" y="1188713"/>
          <a:ext cx="1865309" cy="1492247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Drysuit Speciality</a:t>
          </a:r>
          <a:endParaRPr lang="en-CA" sz="3000" kern="12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sp:txBody>
      <dsp:txXfrm>
        <a:off x="183989" y="1232419"/>
        <a:ext cx="1777897" cy="1404835"/>
      </dsp:txXfrm>
    </dsp:sp>
    <dsp:sp modelId="{301C887C-5DDB-445F-8D7C-3F9AE494E5B5}">
      <dsp:nvSpPr>
        <dsp:cNvPr id="0" name=""/>
        <dsp:cNvSpPr/>
      </dsp:nvSpPr>
      <dsp:spPr>
        <a:xfrm rot="16200000">
          <a:off x="2501612" y="1319407"/>
          <a:ext cx="1702375" cy="55959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E3F4E-E36D-4F38-B1AE-914DF1FA7BED}">
      <dsp:nvSpPr>
        <dsp:cNvPr id="0" name=""/>
        <dsp:cNvSpPr/>
      </dsp:nvSpPr>
      <dsp:spPr>
        <a:xfrm>
          <a:off x="2420145" y="1892"/>
          <a:ext cx="1865309" cy="1492247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Shark Speciality</a:t>
          </a:r>
          <a:endParaRPr lang="en-CA" sz="3000" kern="12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sp:txBody>
      <dsp:txXfrm>
        <a:off x="2463851" y="45598"/>
        <a:ext cx="1777897" cy="1404835"/>
      </dsp:txXfrm>
    </dsp:sp>
    <dsp:sp modelId="{E1BF8987-7F32-4FAD-B24E-182A9A8664F8}">
      <dsp:nvSpPr>
        <dsp:cNvPr id="0" name=""/>
        <dsp:cNvSpPr/>
      </dsp:nvSpPr>
      <dsp:spPr>
        <a:xfrm rot="19500000">
          <a:off x="4084221" y="2143262"/>
          <a:ext cx="1702375" cy="559592"/>
        </a:xfrm>
        <a:prstGeom prst="leftArrow">
          <a:avLst>
            <a:gd name="adj1" fmla="val 60000"/>
            <a:gd name="adj2" fmla="val 50000"/>
          </a:avLst>
        </a:prstGeom>
        <a:solidFill>
          <a:srgbClr val="F2612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8B2B2-4A27-4D6C-B716-946404736202}">
      <dsp:nvSpPr>
        <dsp:cNvPr id="0" name=""/>
        <dsp:cNvSpPr/>
      </dsp:nvSpPr>
      <dsp:spPr>
        <a:xfrm>
          <a:off x="4700006" y="1188713"/>
          <a:ext cx="1865309" cy="1492247"/>
        </a:xfrm>
        <a:prstGeom prst="roundRect">
          <a:avLst>
            <a:gd name="adj" fmla="val 10000"/>
          </a:avLst>
        </a:prstGeom>
        <a:solidFill>
          <a:srgbClr val="0EA2D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latin typeface="Arial" pitchFamily="34" charset="0"/>
              <a:ea typeface="Open Sans Semibold" panose="020B0706030804020204" pitchFamily="34" charset="0"/>
              <a:cs typeface="Arial" pitchFamily="34" charset="0"/>
            </a:rPr>
            <a:t>Wreck Speciality</a:t>
          </a:r>
          <a:endParaRPr lang="en-CA" sz="3000" kern="1200" dirty="0">
            <a:latin typeface="Arial" pitchFamily="34" charset="0"/>
            <a:ea typeface="Open Sans Semibold" panose="020B0706030804020204" pitchFamily="34" charset="0"/>
            <a:cs typeface="Arial" pitchFamily="34" charset="0"/>
          </a:endParaRPr>
        </a:p>
      </dsp:txBody>
      <dsp:txXfrm>
        <a:off x="4743712" y="1232419"/>
        <a:ext cx="1777897" cy="140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</a:t>
            </a:r>
            <a:r>
              <a:rPr lang="en-US" baseline="0" dirty="0"/>
              <a:t> SCHEDULING</a:t>
            </a:r>
            <a:endParaRPr lang="en-US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29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F7F3-C4FF-EBF2-9804-6C91AF51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87EA0-1846-416A-B103-25A64A366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E6152-3A94-15E9-AAEE-29A77E1AB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Have candidates open the Playbook and review the manual for thorough understanding.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AD2EB-5EC7-6400-71F8-4D15F29FE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474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EA969-41B0-E6F3-EFEE-45233D247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A981D-45CE-6B6B-11FC-EF8A8CA16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51EC7-498A-CBDC-4541-6F357027F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7F77-602A-1F0F-F2A4-6B0D98CCC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094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150F-08E7-9BB8-11F2-2391D2A4F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0673E-39EA-8B74-7114-FEAA87774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05848-399A-346F-6C97-63FCE8643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important is course flow?</a:t>
            </a:r>
            <a:br>
              <a:rPr lang="en-US" dirty="0"/>
            </a:br>
            <a:r>
              <a:rPr lang="en-US" dirty="0"/>
              <a:t>Course flow either forces a diver through continuing education or not.</a:t>
            </a:r>
            <a:br>
              <a:rPr lang="en-US" dirty="0"/>
            </a:br>
            <a:r>
              <a:rPr lang="en-US" dirty="0"/>
              <a:t>Course flow also forces a con ed diver through certain levels or allows them to customize their experience.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C2E0D-4894-E769-3038-6ECF13FAC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36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01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that it does not really matter what the gear configuration is as long as it meets standards</a:t>
            </a:r>
          </a:p>
          <a:p>
            <a:r>
              <a:rPr lang="en-AU" dirty="0"/>
              <a:t>All training can</a:t>
            </a:r>
            <a:r>
              <a:rPr lang="en-AU" baseline="0" dirty="0"/>
              <a:t> be done on OC or CCR</a:t>
            </a:r>
            <a:endParaRPr lang="en-AU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62118-F316-4C4A-B1E4-04150D1A785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09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FADF1-E0AE-4C18-A2D7-1010CDDE6B43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289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World Series Freediving</a:t>
            </a:r>
          </a:p>
          <a:p>
            <a:r>
              <a:rPr lang="en-AU" dirty="0"/>
              <a:t>Completely</a:t>
            </a:r>
            <a:r>
              <a:rPr lang="en-AU" baseline="0" dirty="0"/>
              <a:t> new freedive system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62118-F316-4C4A-B1E4-04150D1A785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39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62118-F316-4C4A-B1E4-04150D1A7853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96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 of technical programs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62118-F316-4C4A-B1E4-04150D1A7853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23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62118-F316-4C4A-B1E4-04150D1A7853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72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676400" y="2969195"/>
            <a:ext cx="15682970" cy="492442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lvl="4" algn="ctr"/>
            <a:endParaRPr lang="en-US" sz="8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lvl="4" algn="ctr"/>
            <a:r>
              <a:rPr lang="en-AU" sz="8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Ministrando</a:t>
            </a:r>
            <a:r>
              <a:rPr lang="en-AU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8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</a:t>
            </a:r>
            <a:r>
              <a:rPr lang="en-AU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RAID</a:t>
            </a:r>
            <a:endParaRPr lang="en-US" sz="8000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25820" y="128696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118427" y="1301106"/>
            <a:ext cx="6061625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Níveis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Mergulhador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endParaRPr lang="en-US" sz="1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800100" lvl="1" indent="-3429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Freediver</a:t>
            </a:r>
          </a:p>
          <a:p>
            <a:pPr marL="800100" lvl="1" indent="-3429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Advanced Freediver</a:t>
            </a:r>
          </a:p>
          <a:p>
            <a:pPr marL="800100" lvl="1" indent="-3429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Master Freediver</a:t>
            </a:r>
          </a:p>
          <a:p>
            <a:pPr marL="800100" lvl="1" indent="-3429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Especialidades</a:t>
            </a:r>
            <a:endParaRPr lang="en-US" sz="28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118943" y="5279819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99533" y="3124866"/>
            <a:ext cx="71814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Programas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Freediving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RAID 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443500" y="5192084"/>
            <a:ext cx="6061625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4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Níveis</a:t>
            </a:r>
            <a:r>
              <a:rPr lang="en-US" sz="34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4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Instrutor</a:t>
            </a:r>
            <a:endParaRPr lang="en-US" sz="34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457200" lvl="0" indent="-457200" algn="l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Freediver Instructor</a:t>
            </a:r>
          </a:p>
          <a:p>
            <a:pPr marL="457200" lvl="0" indent="-457200" algn="l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Advanced Freediver Instructor</a:t>
            </a:r>
          </a:p>
          <a:p>
            <a:pPr marL="457200" lvl="0" indent="-457200" algn="l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Master Freediver Instructor </a:t>
            </a:r>
          </a:p>
          <a:p>
            <a:pPr marL="457200" lvl="0" indent="-457200" algn="l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28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Freediving Instructor Trainer</a:t>
            </a:r>
          </a:p>
        </p:txBody>
      </p:sp>
    </p:spTree>
    <p:extLst>
      <p:ext uri="{BB962C8B-B14F-4D97-AF65-F5344CB8AC3E}">
        <p14:creationId xmlns:p14="http://schemas.microsoft.com/office/powerpoint/2010/main" val="242383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/>
          <p:cNvSpPr/>
          <p:nvPr/>
        </p:nvSpPr>
        <p:spPr>
          <a:xfrm flipV="1">
            <a:off x="-1632928" y="635142"/>
            <a:ext cx="19489895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60110" y="-1937930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08406" y="2247900"/>
            <a:ext cx="7104830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 Freediving Flow Chart</a:t>
            </a:r>
          </a:p>
          <a:p>
            <a:pPr marL="0" lvl="0" indent="0" algn="l"/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2024/2025</a:t>
            </a:r>
          </a:p>
          <a:p>
            <a:pPr lvl="0"/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Este </a:t>
            </a:r>
            <a:r>
              <a:rPr lang="pt-BR" sz="2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Flow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 </a:t>
            </a:r>
            <a:r>
              <a:rPr lang="pt-BR" sz="2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Chart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mostra como</a:t>
            </a:r>
          </a:p>
          <a:p>
            <a:pPr lvl="0"/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percurso do </a:t>
            </a:r>
            <a:r>
              <a:rPr lang="pt-BR" sz="28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freediving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será desenvolvido durante 2024/25</a:t>
            </a:r>
            <a:r>
              <a:rPr lang="pt-BR" sz="2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Mont Bold"/>
              </a:rPr>
              <a:t>.</a:t>
            </a:r>
            <a:endParaRPr lang="en-US" sz="32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pic>
        <p:nvPicPr>
          <p:cNvPr id="3" name="Picture 2" descr="A diagram of a program&#10;&#10;Description automatically generated with medium confidence">
            <a:extLst>
              <a:ext uri="{FF2B5EF4-FFF2-40B4-BE49-F238E27FC236}">
                <a16:creationId xmlns:a16="http://schemas.microsoft.com/office/drawing/2014/main" id="{9EB6DA4F-50D9-E4B2-FECB-DD9143547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09" y="246957"/>
            <a:ext cx="6960350" cy="98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50180" y="1125907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22471" y="1134992"/>
            <a:ext cx="6061625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OC Deco 40, 50, 60, 80/100.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407791" y="2185927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95937" y="3450162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414636" y="4512387"/>
            <a:ext cx="614520" cy="6145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3080163" y="-2077345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106621" y="3265453"/>
            <a:ext cx="643717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Programas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Técnicos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RAID 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322471" y="2068551"/>
            <a:ext cx="8654571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Sport Rebreather Diver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(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apenas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CCR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recreativo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).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322471" y="3483681"/>
            <a:ext cx="7104830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Rebreather Diver 40m (no Deco).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268040" y="4484766"/>
            <a:ext cx="8654571" cy="5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Rebreather Deco Diver 40m (Air Diluent).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7D8063A-02B5-8207-199A-045F31CE19C1}"/>
              </a:ext>
            </a:extLst>
          </p:cNvPr>
          <p:cNvGrpSpPr/>
          <p:nvPr/>
        </p:nvGrpSpPr>
        <p:grpSpPr>
          <a:xfrm>
            <a:off x="8407791" y="5578952"/>
            <a:ext cx="614520" cy="614520"/>
            <a:chOff x="0" y="0"/>
            <a:chExt cx="812800" cy="812800"/>
          </a:xfrm>
        </p:grpSpPr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97828A57-192B-970A-C679-45DCC2EDE6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9F14799D-B21B-6EC2-8F9B-89882E72137E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CA64327A-31C1-B59B-DCC5-C5EF5EDC93AF}"/>
              </a:ext>
            </a:extLst>
          </p:cNvPr>
          <p:cNvGrpSpPr/>
          <p:nvPr/>
        </p:nvGrpSpPr>
        <p:grpSpPr>
          <a:xfrm>
            <a:off x="8414636" y="6847152"/>
            <a:ext cx="614520" cy="614520"/>
            <a:chOff x="0" y="0"/>
            <a:chExt cx="812800" cy="812800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4137C07-7D27-F5AC-83C6-6DC3BCD219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873DA82F-0A8D-B3EB-0BA7-25C94FD16AA7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5790FA9D-4BC4-F1B8-23A8-E16271DF3FE4}"/>
              </a:ext>
            </a:extLst>
          </p:cNvPr>
          <p:cNvSpPr txBox="1"/>
          <p:nvPr/>
        </p:nvSpPr>
        <p:spPr>
          <a:xfrm>
            <a:off x="9264028" y="5481239"/>
            <a:ext cx="8432128" cy="110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Rebreather Limited Trimix 45m (Trimix Diluent).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828A135B-1680-5B46-5697-6FC9E843FA15}"/>
              </a:ext>
            </a:extLst>
          </p:cNvPr>
          <p:cNvSpPr txBox="1"/>
          <p:nvPr/>
        </p:nvSpPr>
        <p:spPr>
          <a:xfrm>
            <a:off x="9264028" y="7914970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Wreck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E18C040B-3BB1-A8EF-418E-A4D1AA949F13}"/>
              </a:ext>
            </a:extLst>
          </p:cNvPr>
          <p:cNvSpPr txBox="1"/>
          <p:nvPr/>
        </p:nvSpPr>
        <p:spPr>
          <a:xfrm>
            <a:off x="9264028" y="6883287"/>
            <a:ext cx="6061625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Cave.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38E242DC-DEF0-B664-1469-C8FAF842DAD5}"/>
              </a:ext>
            </a:extLst>
          </p:cNvPr>
          <p:cNvSpPr txBox="1"/>
          <p:nvPr/>
        </p:nvSpPr>
        <p:spPr>
          <a:xfrm>
            <a:off x="9144000" y="8964576"/>
            <a:ext cx="6061625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Sidemount</a:t>
            </a:r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BAE170EB-262B-0EF7-10B5-12D102592318}"/>
              </a:ext>
            </a:extLst>
          </p:cNvPr>
          <p:cNvGrpSpPr/>
          <p:nvPr/>
        </p:nvGrpSpPr>
        <p:grpSpPr>
          <a:xfrm>
            <a:off x="8407791" y="8964618"/>
            <a:ext cx="614520" cy="614520"/>
            <a:chOff x="0" y="0"/>
            <a:chExt cx="812800" cy="812800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E99F549B-0F44-4A81-9B3C-004D317F785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5FDA9633-8594-CC4D-295C-CA9ABED1C10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3326954-C6D2-1FF0-99A7-12A80242D6B6}"/>
              </a:ext>
            </a:extLst>
          </p:cNvPr>
          <p:cNvGrpSpPr/>
          <p:nvPr/>
        </p:nvGrpSpPr>
        <p:grpSpPr>
          <a:xfrm>
            <a:off x="8393893" y="7905885"/>
            <a:ext cx="614520" cy="614520"/>
            <a:chOff x="0" y="0"/>
            <a:chExt cx="812800" cy="812800"/>
          </a:xfrm>
        </p:grpSpPr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B065144B-83ED-A633-670E-7B5962CF60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5" name="TextBox 20">
              <a:extLst>
                <a:ext uri="{FF2B5EF4-FFF2-40B4-BE49-F238E27FC236}">
                  <a16:creationId xmlns:a16="http://schemas.microsoft.com/office/drawing/2014/main" id="{1C81B99D-3C16-53DF-1060-EBA1F01A0CB8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8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/>
          <p:cNvSpPr/>
          <p:nvPr/>
        </p:nvSpPr>
        <p:spPr>
          <a:xfrm flipV="1">
            <a:off x="-1632928" y="607043"/>
            <a:ext cx="19489895" cy="28099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60110" y="-1937930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408406" y="2856985"/>
            <a:ext cx="710483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Flow Chart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Técnico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pic>
        <p:nvPicPr>
          <p:cNvPr id="4" name="Picture 3" descr="A black and orange diagram">
            <a:extLst>
              <a:ext uri="{FF2B5EF4-FFF2-40B4-BE49-F238E27FC236}">
                <a16:creationId xmlns:a16="http://schemas.microsoft.com/office/drawing/2014/main" id="{47E9376B-E1CF-F949-45E9-DD31C22A0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09" y="351743"/>
            <a:ext cx="6776883" cy="95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02EDE-C5E3-27B4-979F-5C924B624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722357-700D-E958-7F53-62112F0D503C}"/>
              </a:ext>
            </a:extLst>
          </p:cNvPr>
          <p:cNvGrpSpPr/>
          <p:nvPr/>
        </p:nvGrpSpPr>
        <p:grpSpPr>
          <a:xfrm>
            <a:off x="8203668" y="1603499"/>
            <a:ext cx="614520" cy="61452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C538FC-252C-7788-9104-B95F75B2305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06E2F6D-C14A-5D6E-B756-7F031A0F05A4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7838B38-B1F9-5281-D37D-738650180B78}"/>
              </a:ext>
            </a:extLst>
          </p:cNvPr>
          <p:cNvSpPr txBox="1"/>
          <p:nvPr/>
        </p:nvSpPr>
        <p:spPr>
          <a:xfrm>
            <a:off x="8987589" y="1683919"/>
            <a:ext cx="872956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 algn="l">
              <a:lnSpc>
                <a:spcPts val="2660"/>
              </a:lnSpc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O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que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é o Instructor Playbook?</a:t>
            </a:r>
          </a:p>
          <a:p>
            <a:pPr marL="205105" lvl="1" algn="l">
              <a:lnSpc>
                <a:spcPts val="2660"/>
              </a:lnSpc>
            </a:pPr>
            <a:endParaRPr lang="en-US" sz="30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1119505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Revise o Manual com seu Trainer</a:t>
            </a:r>
            <a:r>
              <a:rPr lang="pt-BR" sz="2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  <a:endParaRPr lang="en-US" sz="30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7ECA0EB-BBFF-E03C-DD73-EFE17FCC08E0}"/>
              </a:ext>
            </a:extLst>
          </p:cNvPr>
          <p:cNvGrpSpPr/>
          <p:nvPr/>
        </p:nvGrpSpPr>
        <p:grpSpPr>
          <a:xfrm>
            <a:off x="8231329" y="7684721"/>
            <a:ext cx="614520" cy="614520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CA2EF8-D629-DEB8-0FC9-8AF7ECB914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D2C794-89D9-5BF4-A9D1-61B750B5A4B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F9AAB8A-8FD5-3FFF-1A67-CAF1BE1A23F1}"/>
              </a:ext>
            </a:extLst>
          </p:cNvPr>
          <p:cNvGrpSpPr/>
          <p:nvPr/>
        </p:nvGrpSpPr>
        <p:grpSpPr>
          <a:xfrm>
            <a:off x="8232747" y="3280913"/>
            <a:ext cx="614520" cy="614520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4DDC0C5-2F79-431A-FD4B-1E573B4CB3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A981B8F-48DB-0678-4AB6-8D7F832C5303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48E6AC77-1E72-F29F-BD85-48B3953B03A4}"/>
              </a:ext>
            </a:extLst>
          </p:cNvPr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95D90B94-9F39-4E1D-80A2-A2B0F8466AD4}"/>
              </a:ext>
            </a:extLst>
          </p:cNvPr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60870D3D-26B3-2D44-0A3C-A8C8755092AB}"/>
              </a:ext>
            </a:extLst>
          </p:cNvPr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21D7BA23-F1C2-7E44-336F-FB8631E6A08F}"/>
              </a:ext>
            </a:extLst>
          </p:cNvPr>
          <p:cNvGrpSpPr/>
          <p:nvPr/>
        </p:nvGrpSpPr>
        <p:grpSpPr>
          <a:xfrm>
            <a:off x="-3006774" y="-2019300"/>
            <a:ext cx="10851198" cy="13793983"/>
            <a:chOff x="0" y="0"/>
            <a:chExt cx="899650" cy="1143631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F5E695E-CCA5-2D70-4D00-392A812183FF}"/>
                </a:ext>
              </a:extLst>
            </p:cNvPr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DB97FF09-5706-6134-3F8E-1C06EFC202F7}"/>
                </a:ext>
              </a:extLst>
            </p:cNvPr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A999D7C8-F9B8-B348-2A1D-64B8381B027F}"/>
              </a:ext>
            </a:extLst>
          </p:cNvPr>
          <p:cNvSpPr txBox="1"/>
          <p:nvPr/>
        </p:nvSpPr>
        <p:spPr>
          <a:xfrm>
            <a:off x="1750770" y="3280913"/>
            <a:ext cx="558500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8000" b="1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Materiais</a:t>
            </a:r>
            <a:r>
              <a:rPr lang="en-GB" sz="8000" b="1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 de </a:t>
            </a:r>
            <a:r>
              <a:rPr lang="en-GB" sz="8000" b="1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Suporte</a:t>
            </a:r>
            <a:r>
              <a:rPr lang="en-GB" sz="8000" b="1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</a:rPr>
              <a:t> RAID</a:t>
            </a:r>
            <a:endParaRPr lang="en-GB" sz="8000" dirty="0">
              <a:solidFill>
                <a:schemeClr val="bg1"/>
              </a:solidFill>
              <a:latin typeface="Arial" pitchFamily="34" charset="0"/>
              <a:ea typeface="Open Sans Semibold" panose="020B0706030804020204" pitchFamily="34" charset="0"/>
              <a:cs typeface="Arial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563CFA1D-FDC5-A139-CA03-9BC315148FFD}"/>
              </a:ext>
            </a:extLst>
          </p:cNvPr>
          <p:cNvSpPr/>
          <p:nvPr/>
        </p:nvSpPr>
        <p:spPr>
          <a:xfrm>
            <a:off x="8232747" y="5777048"/>
            <a:ext cx="614520" cy="6145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3FE9EDC4-080A-A506-BE66-A49FB7321796}"/>
              </a:ext>
            </a:extLst>
          </p:cNvPr>
          <p:cNvSpPr txBox="1"/>
          <p:nvPr/>
        </p:nvSpPr>
        <p:spPr>
          <a:xfrm>
            <a:off x="8991600" y="8916408"/>
            <a:ext cx="7807581" cy="35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Um manual de instruções completo</a:t>
            </a:r>
            <a:r>
              <a:rPr lang="pt-BR" sz="3000" b="1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Roboto"/>
              </a:rPr>
              <a:t>.</a:t>
            </a:r>
            <a:endParaRPr lang="en-US" sz="30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9B355-3CF4-FBD1-D850-5170603EEF3B}"/>
              </a:ext>
            </a:extLst>
          </p:cNvPr>
          <p:cNvSpPr txBox="1"/>
          <p:nvPr/>
        </p:nvSpPr>
        <p:spPr>
          <a:xfrm>
            <a:off x="8963526" y="3444854"/>
            <a:ext cx="9095874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pt-BR" sz="30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O </a:t>
            </a:r>
            <a:r>
              <a:rPr lang="pt-BR" sz="30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Playbook</a:t>
            </a:r>
            <a:r>
              <a:rPr lang="pt-BR" sz="30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é uma inovação da </a:t>
            </a:r>
            <a:r>
              <a:rPr lang="pt-BR" sz="30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RAID</a:t>
            </a:r>
            <a:r>
              <a:rPr lang="pt-BR" sz="30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:</a:t>
            </a:r>
          </a:p>
          <a:p>
            <a:pPr marL="205105" lvl="1">
              <a:lnSpc>
                <a:spcPts val="2660"/>
              </a:lnSpc>
            </a:pP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1119505" lvl="2" indent="-4572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Substitui os tradicionais Guias do Instrutor </a:t>
            </a:r>
            <a:r>
              <a:rPr lang="pt-BR" sz="28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CW</a:t>
            </a:r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 </a:t>
            </a:r>
            <a:r>
              <a:rPr lang="pt-BR" sz="28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OW</a:t>
            </a:r>
            <a:r>
              <a:rPr lang="pt-BR" sz="28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em um manual compacto e simplificado.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1FFD1-51E7-2015-FA55-197B207EDDE4}"/>
              </a:ext>
            </a:extLst>
          </p:cNvPr>
          <p:cNvSpPr txBox="1"/>
          <p:nvPr/>
        </p:nvSpPr>
        <p:spPr>
          <a:xfrm>
            <a:off x="8991600" y="5917236"/>
            <a:ext cx="8496079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Lista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habilidades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para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Programas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Básicos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>
              <a:lnSpc>
                <a:spcPts val="2660"/>
              </a:lnSpc>
            </a:pPr>
            <a:endParaRPr lang="en-US" sz="30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1119505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(OW20, Explorer 30, Advanced 35, Master Rescue).</a:t>
            </a: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831BE784-59F4-CB3C-C6D4-8D03C5FD23EA}"/>
              </a:ext>
            </a:extLst>
          </p:cNvPr>
          <p:cNvGrpSpPr/>
          <p:nvPr/>
        </p:nvGrpSpPr>
        <p:grpSpPr>
          <a:xfrm>
            <a:off x="8282928" y="8775858"/>
            <a:ext cx="614520" cy="614520"/>
            <a:chOff x="0" y="0"/>
            <a:chExt cx="812800" cy="812800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A69D3DF-CE36-B621-B6B3-B3E3E41937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CA73878A-F303-1F9D-5751-9D72D2234138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E3F519E4-57F6-702A-0EDE-7C5D88E19B9C}"/>
              </a:ext>
            </a:extLst>
          </p:cNvPr>
          <p:cNvSpPr txBox="1"/>
          <p:nvPr/>
        </p:nvSpPr>
        <p:spPr>
          <a:xfrm>
            <a:off x="8963526" y="7830175"/>
            <a:ext cx="8524153" cy="702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>
              <a:lnSpc>
                <a:spcPts val="2660"/>
              </a:lnSpc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Dicas de Treinamento, Objetivos, Valores e Instruções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4A7F3-595D-0E2C-C63A-1861B4F4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7523DD0-20DD-CE26-9671-C03BDC91A25E}"/>
              </a:ext>
            </a:extLst>
          </p:cNvPr>
          <p:cNvSpPr/>
          <p:nvPr/>
        </p:nvSpPr>
        <p:spPr>
          <a:xfrm>
            <a:off x="2279956" y="2951345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B0D9DE8-CC5B-D9C6-AE14-C0293239F9AA}"/>
              </a:ext>
            </a:extLst>
          </p:cNvPr>
          <p:cNvSpPr/>
          <p:nvPr/>
        </p:nvSpPr>
        <p:spPr>
          <a:xfrm>
            <a:off x="2279956" y="4214082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BD24DAE-F2FD-EA9A-BEEA-88A46CCED891}"/>
              </a:ext>
            </a:extLst>
          </p:cNvPr>
          <p:cNvSpPr/>
          <p:nvPr/>
        </p:nvSpPr>
        <p:spPr>
          <a:xfrm>
            <a:off x="2279956" y="548420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91B692B5-14D4-C227-1847-F8AF9FCFC2E8}"/>
              </a:ext>
            </a:extLst>
          </p:cNvPr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B612448-25DE-2AD5-8AC1-2D157E8A6F0E}"/>
              </a:ext>
            </a:extLst>
          </p:cNvPr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4768394E-ECE6-17CA-0428-23DA7188091A}"/>
              </a:ext>
            </a:extLst>
          </p:cNvPr>
          <p:cNvSpPr txBox="1"/>
          <p:nvPr/>
        </p:nvSpPr>
        <p:spPr>
          <a:xfrm>
            <a:off x="791032" y="632745"/>
            <a:ext cx="16705935" cy="133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RESUMINDO</a:t>
            </a:r>
            <a:endParaRPr lang="en-US" sz="103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C5CAE72-2498-684A-802C-98A0A57FD36C}"/>
              </a:ext>
            </a:extLst>
          </p:cNvPr>
          <p:cNvSpPr txBox="1"/>
          <p:nvPr/>
        </p:nvSpPr>
        <p:spPr>
          <a:xfrm>
            <a:off x="3197902" y="2974423"/>
            <a:ext cx="582333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Estrutura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 do </a:t>
            </a: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curso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 RAID.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891F6B0-4153-9C2E-DF42-EE710D608132}"/>
              </a:ext>
            </a:extLst>
          </p:cNvPr>
          <p:cNvSpPr txBox="1"/>
          <p:nvPr/>
        </p:nvSpPr>
        <p:spPr>
          <a:xfrm>
            <a:off x="3219138" y="4275151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Flowcharts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35DEF7C3-5F6F-305F-56C1-17E39FF03185}"/>
              </a:ext>
            </a:extLst>
          </p:cNvPr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D8F465B9-B1E9-B9AD-0E2F-2DC69E878278}"/>
              </a:ext>
            </a:extLst>
          </p:cNvPr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1DB7C881-BE70-4600-3EA4-788AB80A8918}"/>
              </a:ext>
            </a:extLst>
          </p:cNvPr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8EA91ADA-868D-5358-20CD-25ADC0531DF0}"/>
              </a:ext>
            </a:extLst>
          </p:cNvPr>
          <p:cNvSpPr txBox="1"/>
          <p:nvPr/>
        </p:nvSpPr>
        <p:spPr>
          <a:xfrm>
            <a:off x="3197902" y="5466536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 de </a:t>
            </a: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Instrutores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7AE34469-4234-DCBC-790C-5F939A8103F9}"/>
              </a:ext>
            </a:extLst>
          </p:cNvPr>
          <p:cNvSpPr txBox="1"/>
          <p:nvPr/>
        </p:nvSpPr>
        <p:spPr>
          <a:xfrm>
            <a:off x="3197902" y="6675588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 </a:t>
            </a: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Freediving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3BC76395-9761-AE5E-3C8A-0EA81DD8A5DF}"/>
              </a:ext>
            </a:extLst>
          </p:cNvPr>
          <p:cNvSpPr/>
          <p:nvPr/>
        </p:nvSpPr>
        <p:spPr>
          <a:xfrm>
            <a:off x="2279956" y="6624444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24209D30-5EAB-AAD1-F6D0-E019FBA630AD}"/>
              </a:ext>
            </a:extLst>
          </p:cNvPr>
          <p:cNvSpPr/>
          <p:nvPr/>
        </p:nvSpPr>
        <p:spPr>
          <a:xfrm>
            <a:off x="2279956" y="779364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F874F56B-4EF4-AFB0-8F68-3CA1697007AA}"/>
              </a:ext>
            </a:extLst>
          </p:cNvPr>
          <p:cNvSpPr txBox="1"/>
          <p:nvPr/>
        </p:nvSpPr>
        <p:spPr>
          <a:xfrm>
            <a:off x="3191484" y="7853014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 </a:t>
            </a:r>
            <a:r>
              <a:rPr lang="en-US" sz="32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Técnicos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09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279956" y="2951345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2279956" y="4214082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2279956" y="548420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25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80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197902" y="2974423"/>
            <a:ext cx="582333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Estrutura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 do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curso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 RAID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19138" y="4275151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Flowcharts/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Fluxogramas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D92DDAB4-C1CC-DE88-4E30-CC203FF74DBC}"/>
              </a:ext>
            </a:extLst>
          </p:cNvPr>
          <p:cNvSpPr txBox="1"/>
          <p:nvPr/>
        </p:nvSpPr>
        <p:spPr>
          <a:xfrm>
            <a:off x="3197902" y="5466536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Instrutores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B198CF5D-C44F-9396-D515-FDAF32B3CE28}"/>
              </a:ext>
            </a:extLst>
          </p:cNvPr>
          <p:cNvSpPr txBox="1"/>
          <p:nvPr/>
        </p:nvSpPr>
        <p:spPr>
          <a:xfrm>
            <a:off x="3197902" y="6675588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Freediving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EB200E89-B25A-3424-6D92-AE2DC5104C8B}"/>
              </a:ext>
            </a:extLst>
          </p:cNvPr>
          <p:cNvSpPr/>
          <p:nvPr/>
        </p:nvSpPr>
        <p:spPr>
          <a:xfrm>
            <a:off x="2279956" y="6624444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E12BE9A8-8F16-854D-66DD-FB3C15B85FA1}"/>
              </a:ext>
            </a:extLst>
          </p:cNvPr>
          <p:cNvSpPr/>
          <p:nvPr/>
        </p:nvSpPr>
        <p:spPr>
          <a:xfrm>
            <a:off x="2279956" y="779364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FEE68F71-D4E3-CAB9-856F-B5C64D7C5573}"/>
              </a:ext>
            </a:extLst>
          </p:cNvPr>
          <p:cNvSpPr txBox="1"/>
          <p:nvPr/>
        </p:nvSpPr>
        <p:spPr>
          <a:xfrm>
            <a:off x="3191484" y="7853014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Programas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Técnicos</a:t>
            </a:r>
            <a:r>
              <a:rPr lang="en-US" sz="32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76A32-4E02-6234-F24A-A0DA769C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C4554BD-FDF7-9F0D-73E0-DEE05A752D05}"/>
              </a:ext>
            </a:extLst>
          </p:cNvPr>
          <p:cNvSpPr/>
          <p:nvPr/>
        </p:nvSpPr>
        <p:spPr>
          <a:xfrm>
            <a:off x="2279956" y="355594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DBEFE3B-141A-261D-AA0D-CDF1F6BA8D4A}"/>
              </a:ext>
            </a:extLst>
          </p:cNvPr>
          <p:cNvSpPr/>
          <p:nvPr/>
        </p:nvSpPr>
        <p:spPr>
          <a:xfrm>
            <a:off x="2279956" y="4922745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E220848-D4AA-167E-A368-E6865A2C244A}"/>
              </a:ext>
            </a:extLst>
          </p:cNvPr>
          <p:cNvSpPr/>
          <p:nvPr/>
        </p:nvSpPr>
        <p:spPr>
          <a:xfrm>
            <a:off x="2279956" y="6214299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1C1B25B5-859C-6E2F-E006-0B4D6CDDC535}"/>
              </a:ext>
            </a:extLst>
          </p:cNvPr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1A3067D2-4871-3DBE-07BC-47DF7174A5CC}"/>
              </a:ext>
            </a:extLst>
          </p:cNvPr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5A1A03FB-D1ED-C02C-B95D-2BB2E8A99D60}"/>
              </a:ext>
            </a:extLst>
          </p:cNvPr>
          <p:cNvSpPr txBox="1"/>
          <p:nvPr/>
        </p:nvSpPr>
        <p:spPr>
          <a:xfrm>
            <a:off x="791032" y="632745"/>
            <a:ext cx="16705935" cy="12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Estrutura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do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Curso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RAID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3F30382-2523-11B4-F1AE-A6B9EEC5CB55}"/>
              </a:ext>
            </a:extLst>
          </p:cNvPr>
          <p:cNvSpPr txBox="1"/>
          <p:nvPr/>
        </p:nvSpPr>
        <p:spPr>
          <a:xfrm>
            <a:off x="3197902" y="3576189"/>
            <a:ext cx="1266127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200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O fluxo do Curso é importante para o recrutamento de Clientes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EC651B15-F4DF-125C-BF82-47C314E923A6}"/>
              </a:ext>
            </a:extLst>
          </p:cNvPr>
          <p:cNvSpPr txBox="1"/>
          <p:nvPr/>
        </p:nvSpPr>
        <p:spPr>
          <a:xfrm>
            <a:off x="3254114" y="5067408"/>
            <a:ext cx="1172253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O fluxo do Curso é importante para a retenção de Alunos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D7A39148-77AD-580C-362A-8355FFF126AF}"/>
              </a:ext>
            </a:extLst>
          </p:cNvPr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A6E94BFD-F21E-37E5-ECDB-A1B2175CF5A2}"/>
              </a:ext>
            </a:extLst>
          </p:cNvPr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C6F2CCAD-B0D3-1993-D233-57110EDFDB65}"/>
              </a:ext>
            </a:extLst>
          </p:cNvPr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8397F3DE-3FA3-DE40-83E2-2B4BD16C296F}"/>
              </a:ext>
            </a:extLst>
          </p:cNvPr>
          <p:cNvSpPr txBox="1"/>
          <p:nvPr/>
        </p:nvSpPr>
        <p:spPr>
          <a:xfrm>
            <a:off x="3219138" y="6299896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Sistema Linear ou Orientado por Menus?</a:t>
            </a:r>
            <a:endParaRPr lang="en-US" sz="3200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2A689F52-A49D-AFBD-F8A4-0D8DD09B2586}"/>
              </a:ext>
            </a:extLst>
          </p:cNvPr>
          <p:cNvSpPr txBox="1"/>
          <p:nvPr/>
        </p:nvSpPr>
        <p:spPr>
          <a:xfrm>
            <a:off x="3197902" y="7695232"/>
            <a:ext cx="106091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 </a:t>
            </a:r>
            <a:r>
              <a:rPr lang="pt-BR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RAID</a:t>
            </a:r>
            <a:r>
              <a:rPr lang="pt-BR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usa o melhor dos dois</a:t>
            </a:r>
            <a:r>
              <a:rPr lang="pt-BR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  <a:endParaRPr lang="en-US" sz="32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E8B0AF03-52E6-B887-D2A7-F8D68391AB22}"/>
              </a:ext>
            </a:extLst>
          </p:cNvPr>
          <p:cNvSpPr/>
          <p:nvPr/>
        </p:nvSpPr>
        <p:spPr>
          <a:xfrm>
            <a:off x="2253786" y="760238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312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739884"/>
            <a:ext cx="2985968" cy="1026479"/>
            <a:chOff x="0" y="-38100"/>
            <a:chExt cx="2199907" cy="444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9907" cy="406400"/>
            </a:xfrm>
            <a:custGeom>
              <a:avLst/>
              <a:gdLst/>
              <a:ahLst/>
              <a:cxnLst/>
              <a:rect l="l" t="t" r="r" b="b"/>
              <a:pathLst>
                <a:path w="2199907" h="406400">
                  <a:moveTo>
                    <a:pt x="1996707" y="0"/>
                  </a:moveTo>
                  <a:cubicBezTo>
                    <a:pt x="2108931" y="0"/>
                    <a:pt x="2199907" y="90976"/>
                    <a:pt x="2199907" y="203200"/>
                  </a:cubicBezTo>
                  <a:cubicBezTo>
                    <a:pt x="2199907" y="315424"/>
                    <a:pt x="2108931" y="406400"/>
                    <a:pt x="199670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990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3363"/>
                </a:lnSpc>
              </a:pPr>
              <a:r>
                <a:rPr lang="en-US" sz="2800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Open Water</a:t>
              </a:r>
            </a:p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7800" y="6679499"/>
            <a:ext cx="6105817" cy="871249"/>
            <a:chOff x="0" y="0"/>
            <a:chExt cx="2369701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9701" cy="406400"/>
            </a:xfrm>
            <a:custGeom>
              <a:avLst/>
              <a:gdLst/>
              <a:ahLst/>
              <a:cxnLst/>
              <a:rect l="l" t="t" r="r" b="b"/>
              <a:pathLst>
                <a:path w="2369701" h="406400">
                  <a:moveTo>
                    <a:pt x="2166501" y="0"/>
                  </a:moveTo>
                  <a:cubicBezTo>
                    <a:pt x="2278726" y="0"/>
                    <a:pt x="2369701" y="90976"/>
                    <a:pt x="2369701" y="203200"/>
                  </a:cubicBezTo>
                  <a:cubicBezTo>
                    <a:pt x="2369701" y="315424"/>
                    <a:pt x="2278726" y="406400"/>
                    <a:pt x="21665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>
              <a:solidFill>
                <a:srgbClr val="0EA2DD"/>
              </a:solidFill>
            </a:ln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97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Especialidades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 Semi-Bold"/>
              </a:endParaRPr>
            </a:p>
            <a:p>
              <a:pPr algn="ctr">
                <a:lnSpc>
                  <a:spcPts val="2943"/>
                </a:lnSpc>
              </a:pPr>
              <a:endParaRPr lang="en-US" sz="2102" b="1" dirty="0">
                <a:solidFill>
                  <a:srgbClr val="1A035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1204" y="3807148"/>
            <a:ext cx="2776698" cy="938495"/>
            <a:chOff x="0" y="0"/>
            <a:chExt cx="157295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800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Advanced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10099" y="3807148"/>
            <a:ext cx="2360207" cy="938495"/>
            <a:chOff x="0" y="0"/>
            <a:chExt cx="1572955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800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Rescue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62365" y="3783875"/>
            <a:ext cx="2908506" cy="938495"/>
            <a:chOff x="0" y="0"/>
            <a:chExt cx="157295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800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Divemaster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579656" y="6646590"/>
            <a:ext cx="3632406" cy="871249"/>
            <a:chOff x="0" y="0"/>
            <a:chExt cx="1694360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94360" cy="406400"/>
            </a:xfrm>
            <a:custGeom>
              <a:avLst/>
              <a:gdLst/>
              <a:ahLst/>
              <a:cxnLst/>
              <a:rect l="l" t="t" r="r" b="b"/>
              <a:pathLst>
                <a:path w="1694360" h="406400">
                  <a:moveTo>
                    <a:pt x="1491160" y="0"/>
                  </a:moveTo>
                  <a:cubicBezTo>
                    <a:pt x="1603384" y="0"/>
                    <a:pt x="1694360" y="90976"/>
                    <a:pt x="1694360" y="203200"/>
                  </a:cubicBezTo>
                  <a:cubicBezTo>
                    <a:pt x="1694360" y="315424"/>
                    <a:pt x="1603384" y="406400"/>
                    <a:pt x="149116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69436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3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Dive Pro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6754312" y="-272139"/>
            <a:ext cx="4626095" cy="1873569"/>
          </a:xfrm>
          <a:custGeom>
            <a:avLst/>
            <a:gdLst/>
            <a:ahLst/>
            <a:cxnLst/>
            <a:rect l="l" t="t" r="r" b="b"/>
            <a:pathLst>
              <a:path w="4626095" h="1873569">
                <a:moveTo>
                  <a:pt x="0" y="0"/>
                </a:moveTo>
                <a:lnTo>
                  <a:pt x="4626095" y="0"/>
                </a:lnTo>
                <a:lnTo>
                  <a:pt x="4626095" y="1873568"/>
                </a:lnTo>
                <a:lnTo>
                  <a:pt x="0" y="18735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AutoShape 27"/>
          <p:cNvSpPr/>
          <p:nvPr/>
        </p:nvSpPr>
        <p:spPr>
          <a:xfrm flipV="1">
            <a:off x="-9258207" y="77631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8" name="AutoShape 28"/>
          <p:cNvSpPr/>
          <p:nvPr/>
        </p:nvSpPr>
        <p:spPr>
          <a:xfrm flipV="1">
            <a:off x="11266107" y="79536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9" name="TextBox 29"/>
          <p:cNvSpPr txBox="1"/>
          <p:nvPr/>
        </p:nvSpPr>
        <p:spPr>
          <a:xfrm>
            <a:off x="3290768" y="1999100"/>
            <a:ext cx="1086113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840"/>
              </a:lnSpc>
            </a:pP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Estrutura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do </a:t>
            </a: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Curso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Linear</a:t>
            </a:r>
          </a:p>
        </p:txBody>
      </p:sp>
      <p:sp>
        <p:nvSpPr>
          <p:cNvPr id="31" name="Left Arrow 20">
            <a:extLst>
              <a:ext uri="{FF2B5EF4-FFF2-40B4-BE49-F238E27FC236}">
                <a16:creationId xmlns:a16="http://schemas.microsoft.com/office/drawing/2014/main" id="{13EED145-64BD-11CB-B138-F051612DA48C}"/>
              </a:ext>
            </a:extLst>
          </p:cNvPr>
          <p:cNvSpPr/>
          <p:nvPr/>
        </p:nvSpPr>
        <p:spPr>
          <a:xfrm rot="10800000">
            <a:off x="4244616" y="4093921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eft Arrow 20">
            <a:extLst>
              <a:ext uri="{FF2B5EF4-FFF2-40B4-BE49-F238E27FC236}">
                <a16:creationId xmlns:a16="http://schemas.microsoft.com/office/drawing/2014/main" id="{EB8CF42C-1BCF-0A2D-097B-66CCCFCC792B}"/>
              </a:ext>
            </a:extLst>
          </p:cNvPr>
          <p:cNvSpPr/>
          <p:nvPr/>
        </p:nvSpPr>
        <p:spPr>
          <a:xfrm rot="10800000">
            <a:off x="8607849" y="4074871"/>
            <a:ext cx="1126641" cy="49932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eft Arrow 20">
            <a:extLst>
              <a:ext uri="{FF2B5EF4-FFF2-40B4-BE49-F238E27FC236}">
                <a16:creationId xmlns:a16="http://schemas.microsoft.com/office/drawing/2014/main" id="{4128DF3B-AAD5-7079-101F-6B138DB9ECBD}"/>
              </a:ext>
            </a:extLst>
          </p:cNvPr>
          <p:cNvSpPr/>
          <p:nvPr/>
        </p:nvSpPr>
        <p:spPr>
          <a:xfrm rot="10800000">
            <a:off x="12453015" y="4093921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eft Arrow 31">
            <a:extLst>
              <a:ext uri="{FF2B5EF4-FFF2-40B4-BE49-F238E27FC236}">
                <a16:creationId xmlns:a16="http://schemas.microsoft.com/office/drawing/2014/main" id="{51544390-5815-5112-526A-F6E72F7052F9}"/>
              </a:ext>
            </a:extLst>
          </p:cNvPr>
          <p:cNvSpPr/>
          <p:nvPr/>
        </p:nvSpPr>
        <p:spPr>
          <a:xfrm rot="16200000">
            <a:off x="2189601" y="54879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eft Arrow 31">
            <a:extLst>
              <a:ext uri="{FF2B5EF4-FFF2-40B4-BE49-F238E27FC236}">
                <a16:creationId xmlns:a16="http://schemas.microsoft.com/office/drawing/2014/main" id="{748D78E8-3A6B-F940-EDAB-AFDFDD8FF218}"/>
              </a:ext>
            </a:extLst>
          </p:cNvPr>
          <p:cNvSpPr/>
          <p:nvPr/>
        </p:nvSpPr>
        <p:spPr>
          <a:xfrm rot="16200000">
            <a:off x="5948190" y="5491832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eft Arrow 31">
            <a:extLst>
              <a:ext uri="{FF2B5EF4-FFF2-40B4-BE49-F238E27FC236}">
                <a16:creationId xmlns:a16="http://schemas.microsoft.com/office/drawing/2014/main" id="{49A3EB4B-B6D7-D6BE-7967-9A519368216D}"/>
              </a:ext>
            </a:extLst>
          </p:cNvPr>
          <p:cNvSpPr/>
          <p:nvPr/>
        </p:nvSpPr>
        <p:spPr>
          <a:xfrm rot="16200000">
            <a:off x="14666884" y="5487951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427" y="5729214"/>
            <a:ext cx="3007389" cy="1026479"/>
            <a:chOff x="-15782" y="-19050"/>
            <a:chExt cx="2215689" cy="444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9907" cy="406400"/>
            </a:xfrm>
            <a:custGeom>
              <a:avLst/>
              <a:gdLst/>
              <a:ahLst/>
              <a:cxnLst/>
              <a:rect l="l" t="t" r="r" b="b"/>
              <a:pathLst>
                <a:path w="2199907" h="406400">
                  <a:moveTo>
                    <a:pt x="1996707" y="0"/>
                  </a:moveTo>
                  <a:cubicBezTo>
                    <a:pt x="2108931" y="0"/>
                    <a:pt x="2199907" y="90976"/>
                    <a:pt x="2199907" y="203200"/>
                  </a:cubicBezTo>
                  <a:cubicBezTo>
                    <a:pt x="2199907" y="315424"/>
                    <a:pt x="2108931" y="406400"/>
                    <a:pt x="199670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5782" y="-19050"/>
              <a:ext cx="219990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algn="ctr">
                <a:lnSpc>
                  <a:spcPts val="3363"/>
                </a:lnSpc>
              </a:pPr>
              <a:r>
                <a:rPr lang="en-US" sz="2402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Open Water</a:t>
              </a:r>
            </a:p>
            <a:p>
              <a:pPr algn="ctr">
                <a:lnSpc>
                  <a:spcPts val="3363"/>
                </a:lnSpc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00662" y="4388047"/>
            <a:ext cx="3286147" cy="1026479"/>
            <a:chOff x="-91949" y="-38100"/>
            <a:chExt cx="1861550" cy="444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91949" y="-38100"/>
              <a:ext cx="186155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000" b="1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Especialidades</a:t>
              </a:r>
              <a:endParaRPr lang="en-US" sz="2000" b="1" spc="302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34993" y="5685221"/>
            <a:ext cx="2908506" cy="938495"/>
            <a:chOff x="0" y="0"/>
            <a:chExt cx="1572955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Divemaster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6754312" y="-272139"/>
            <a:ext cx="4626095" cy="1873569"/>
          </a:xfrm>
          <a:custGeom>
            <a:avLst/>
            <a:gdLst/>
            <a:ahLst/>
            <a:cxnLst/>
            <a:rect l="l" t="t" r="r" b="b"/>
            <a:pathLst>
              <a:path w="4626095" h="1873569">
                <a:moveTo>
                  <a:pt x="0" y="0"/>
                </a:moveTo>
                <a:lnTo>
                  <a:pt x="4626095" y="0"/>
                </a:lnTo>
                <a:lnTo>
                  <a:pt x="4626095" y="1873568"/>
                </a:lnTo>
                <a:lnTo>
                  <a:pt x="0" y="18735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AutoShape 27"/>
          <p:cNvSpPr/>
          <p:nvPr/>
        </p:nvSpPr>
        <p:spPr>
          <a:xfrm flipV="1">
            <a:off x="-9258207" y="77631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8" name="AutoShape 28"/>
          <p:cNvSpPr/>
          <p:nvPr/>
        </p:nvSpPr>
        <p:spPr>
          <a:xfrm flipV="1">
            <a:off x="11266107" y="79536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9" name="TextBox 29"/>
          <p:cNvSpPr txBox="1"/>
          <p:nvPr/>
        </p:nvSpPr>
        <p:spPr>
          <a:xfrm>
            <a:off x="2872020" y="1748630"/>
            <a:ext cx="1491597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840"/>
              </a:lnSpc>
            </a:pPr>
            <a:r>
              <a:rPr lang="pt-BR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Estrutura do Curso Orientado por Menu</a:t>
            </a:r>
            <a:endParaRPr lang="en-US" sz="5700" b="1" spc="188" dirty="0">
              <a:solidFill>
                <a:srgbClr val="FFFFFF"/>
              </a:solidFill>
              <a:latin typeface="Arial" pitchFamily="34" charset="0"/>
              <a:ea typeface="Roboto" pitchFamily="2" charset="0"/>
              <a:cs typeface="Arial" pitchFamily="34" charset="0"/>
              <a:sym typeface="Mont Bold"/>
            </a:endParaRPr>
          </a:p>
        </p:txBody>
      </p:sp>
      <p:sp>
        <p:nvSpPr>
          <p:cNvPr id="31" name="Left Arrow 20">
            <a:extLst>
              <a:ext uri="{FF2B5EF4-FFF2-40B4-BE49-F238E27FC236}">
                <a16:creationId xmlns:a16="http://schemas.microsoft.com/office/drawing/2014/main" id="{13EED145-64BD-11CB-B138-F051612DA48C}"/>
              </a:ext>
            </a:extLst>
          </p:cNvPr>
          <p:cNvSpPr/>
          <p:nvPr/>
        </p:nvSpPr>
        <p:spPr>
          <a:xfrm rot="10800000">
            <a:off x="4236122" y="5955572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eft Arrow 20">
            <a:extLst>
              <a:ext uri="{FF2B5EF4-FFF2-40B4-BE49-F238E27FC236}">
                <a16:creationId xmlns:a16="http://schemas.microsoft.com/office/drawing/2014/main" id="{4128DF3B-AAD5-7079-101F-6B138DB9ECBD}"/>
              </a:ext>
            </a:extLst>
          </p:cNvPr>
          <p:cNvSpPr/>
          <p:nvPr/>
        </p:nvSpPr>
        <p:spPr>
          <a:xfrm rot="10800000">
            <a:off x="13177455" y="5955572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4" name="Group 8">
            <a:extLst>
              <a:ext uri="{FF2B5EF4-FFF2-40B4-BE49-F238E27FC236}">
                <a16:creationId xmlns:a16="http://schemas.microsoft.com/office/drawing/2014/main" id="{1246652F-D168-C2E5-D2F2-6C1CF0F9286C}"/>
              </a:ext>
            </a:extLst>
          </p:cNvPr>
          <p:cNvGrpSpPr/>
          <p:nvPr/>
        </p:nvGrpSpPr>
        <p:grpSpPr>
          <a:xfrm>
            <a:off x="5581929" y="3078981"/>
            <a:ext cx="2990567" cy="1094725"/>
            <a:chOff x="-89429" y="-38100"/>
            <a:chExt cx="1694108" cy="474053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0E983A6C-985A-6F9A-70C7-F0DB0FF7A004}"/>
                </a:ext>
              </a:extLst>
            </p:cNvPr>
            <p:cNvSpPr/>
            <p:nvPr/>
          </p:nvSpPr>
          <p:spPr>
            <a:xfrm>
              <a:off x="-43517" y="29553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509E3540-5DA0-E58C-F58C-F620ED39F213}"/>
                </a:ext>
              </a:extLst>
            </p:cNvPr>
            <p:cNvSpPr txBox="1"/>
            <p:nvPr/>
          </p:nvSpPr>
          <p:spPr>
            <a:xfrm>
              <a:off x="-89429" y="-38100"/>
              <a:ext cx="16941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000" b="1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Especialidades</a:t>
              </a:r>
              <a:endParaRPr lang="en-US" sz="2000" b="1" spc="302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47" name="Group 8">
            <a:extLst>
              <a:ext uri="{FF2B5EF4-FFF2-40B4-BE49-F238E27FC236}">
                <a16:creationId xmlns:a16="http://schemas.microsoft.com/office/drawing/2014/main" id="{7C24FB79-091C-E353-2F5D-4220DB14C174}"/>
              </a:ext>
            </a:extLst>
          </p:cNvPr>
          <p:cNvGrpSpPr/>
          <p:nvPr/>
        </p:nvGrpSpPr>
        <p:grpSpPr>
          <a:xfrm>
            <a:off x="5500662" y="5641230"/>
            <a:ext cx="3214711" cy="1026479"/>
            <a:chOff x="-111016" y="-38100"/>
            <a:chExt cx="1821082" cy="444500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8158C0B-8C81-56AE-3DE0-F4CD8C9302FF}"/>
                </a:ext>
              </a:extLst>
            </p:cNvPr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9" name="TextBox 10">
              <a:extLst>
                <a:ext uri="{FF2B5EF4-FFF2-40B4-BE49-F238E27FC236}">
                  <a16:creationId xmlns:a16="http://schemas.microsoft.com/office/drawing/2014/main" id="{1327C84F-EA98-FAE2-ACC9-3DFCC94ABC48}"/>
                </a:ext>
              </a:extLst>
            </p:cNvPr>
            <p:cNvSpPr txBox="1"/>
            <p:nvPr/>
          </p:nvSpPr>
          <p:spPr>
            <a:xfrm>
              <a:off x="-111016" y="-38100"/>
              <a:ext cx="182108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000" b="1" spc="302" dirty="0" err="1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Especialidades</a:t>
              </a:r>
              <a:endParaRPr lang="en-US" sz="2000" b="1" spc="302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1B7A4C01-4BC2-60C2-CCC2-00B22017A5D2}"/>
              </a:ext>
            </a:extLst>
          </p:cNvPr>
          <p:cNvGrpSpPr/>
          <p:nvPr/>
        </p:nvGrpSpPr>
        <p:grpSpPr>
          <a:xfrm>
            <a:off x="5662977" y="7087932"/>
            <a:ext cx="2776698" cy="938495"/>
            <a:chOff x="0" y="0"/>
            <a:chExt cx="1572955" cy="406400"/>
          </a:xfrm>
        </p:grpSpPr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E9472E4B-3BE0-F64A-6F9B-1C1F5481E27A}"/>
                </a:ext>
              </a:extLst>
            </p:cNvPr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2" name="TextBox 10">
              <a:extLst>
                <a:ext uri="{FF2B5EF4-FFF2-40B4-BE49-F238E27FC236}">
                  <a16:creationId xmlns:a16="http://schemas.microsoft.com/office/drawing/2014/main" id="{8E44E988-AE3E-91B4-9C58-D92B871A0A49}"/>
                </a:ext>
              </a:extLst>
            </p:cNvPr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Advanced</a:t>
              </a:r>
            </a:p>
          </p:txBody>
        </p:sp>
      </p:grpSp>
      <p:grpSp>
        <p:nvGrpSpPr>
          <p:cNvPr id="53" name="Group 8">
            <a:extLst>
              <a:ext uri="{FF2B5EF4-FFF2-40B4-BE49-F238E27FC236}">
                <a16:creationId xmlns:a16="http://schemas.microsoft.com/office/drawing/2014/main" id="{A7ACC239-E74F-5B5E-2AA1-9DDA16EF842E}"/>
              </a:ext>
            </a:extLst>
          </p:cNvPr>
          <p:cNvGrpSpPr/>
          <p:nvPr/>
        </p:nvGrpSpPr>
        <p:grpSpPr>
          <a:xfrm>
            <a:off x="5662977" y="8408307"/>
            <a:ext cx="2776698" cy="938495"/>
            <a:chOff x="0" y="0"/>
            <a:chExt cx="1572955" cy="406400"/>
          </a:xfrm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E16DD6C7-A0D8-520B-2EF9-BFEF2ED6A0C4}"/>
                </a:ext>
              </a:extLst>
            </p:cNvPr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5" name="TextBox 10">
              <a:extLst>
                <a:ext uri="{FF2B5EF4-FFF2-40B4-BE49-F238E27FC236}">
                  <a16:creationId xmlns:a16="http://schemas.microsoft.com/office/drawing/2014/main" id="{FA39159E-A67B-6F1A-9276-FAFCEC25B00C}"/>
                </a:ext>
              </a:extLst>
            </p:cNvPr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Rescue</a:t>
              </a:r>
            </a:p>
          </p:txBody>
        </p:sp>
      </p:grpSp>
      <p:grpSp>
        <p:nvGrpSpPr>
          <p:cNvPr id="56" name="Group 20">
            <a:extLst>
              <a:ext uri="{FF2B5EF4-FFF2-40B4-BE49-F238E27FC236}">
                <a16:creationId xmlns:a16="http://schemas.microsoft.com/office/drawing/2014/main" id="{37E5B2AD-7BAA-6939-C5D2-B0F5CBBEE055}"/>
              </a:ext>
            </a:extLst>
          </p:cNvPr>
          <p:cNvGrpSpPr/>
          <p:nvPr/>
        </p:nvGrpSpPr>
        <p:grpSpPr>
          <a:xfrm>
            <a:off x="14489918" y="5685220"/>
            <a:ext cx="2908506" cy="938495"/>
            <a:chOff x="0" y="0"/>
            <a:chExt cx="1572955" cy="406400"/>
          </a:xfrm>
        </p:grpSpPr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A3EABBBE-B712-3642-E389-F1B3B48C39A9}"/>
                </a:ext>
              </a:extLst>
            </p:cNvPr>
            <p:cNvSpPr/>
            <p:nvPr/>
          </p:nvSpPr>
          <p:spPr>
            <a:xfrm>
              <a:off x="0" y="0"/>
              <a:ext cx="1572955" cy="406400"/>
            </a:xfrm>
            <a:custGeom>
              <a:avLst/>
              <a:gdLst/>
              <a:ahLst/>
              <a:cxnLst/>
              <a:rect l="l" t="t" r="r" b="b"/>
              <a:pathLst>
                <a:path w="1572955" h="406400">
                  <a:moveTo>
                    <a:pt x="1369755" y="0"/>
                  </a:moveTo>
                  <a:cubicBezTo>
                    <a:pt x="1481980" y="0"/>
                    <a:pt x="1572955" y="90976"/>
                    <a:pt x="1572955" y="203200"/>
                  </a:cubicBezTo>
                  <a:cubicBezTo>
                    <a:pt x="1572955" y="315424"/>
                    <a:pt x="1481980" y="406400"/>
                    <a:pt x="136975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id="{5DC62EC6-9479-E48A-1D6B-8A0A2933B177}"/>
                </a:ext>
              </a:extLst>
            </p:cNvPr>
            <p:cNvSpPr txBox="1"/>
            <p:nvPr/>
          </p:nvSpPr>
          <p:spPr>
            <a:xfrm>
              <a:off x="0" y="-38100"/>
              <a:ext cx="15729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r>
                <a:rPr lang="en-US" sz="2402" b="1" spc="302" dirty="0">
                  <a:solidFill>
                    <a:srgbClr val="FFFFFF"/>
                  </a:solidFill>
                  <a:latin typeface="Arial" pitchFamily="34" charset="0"/>
                  <a:ea typeface="Open Sans Semibold" panose="020B0606030504020204" pitchFamily="34" charset="0"/>
                  <a:cs typeface="Arial" pitchFamily="34" charset="0"/>
                  <a:sym typeface="Open Sans Semi-Bold"/>
                </a:rPr>
                <a:t>Dive Pro</a:t>
              </a:r>
            </a:p>
            <a:p>
              <a:pPr marL="0" lvl="0" indent="0" algn="ctr">
                <a:lnSpc>
                  <a:spcPts val="3363"/>
                </a:lnSpc>
                <a:spcBef>
                  <a:spcPct val="0"/>
                </a:spcBef>
              </a:pPr>
              <a:endParaRPr lang="en-US" sz="2402" b="1" spc="302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Open Sans Semi-Bold"/>
              </a:endParaRPr>
            </a:p>
          </p:txBody>
        </p:sp>
      </p:grpSp>
      <p:sp>
        <p:nvSpPr>
          <p:cNvPr id="59" name="Left Arrow 20">
            <a:extLst>
              <a:ext uri="{FF2B5EF4-FFF2-40B4-BE49-F238E27FC236}">
                <a16:creationId xmlns:a16="http://schemas.microsoft.com/office/drawing/2014/main" id="{5C14123F-3D92-8E18-ECF2-47A9BE1D326D}"/>
              </a:ext>
            </a:extLst>
          </p:cNvPr>
          <p:cNvSpPr/>
          <p:nvPr/>
        </p:nvSpPr>
        <p:spPr>
          <a:xfrm rot="10800000">
            <a:off x="8652105" y="5955572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612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6"/>
          <p:cNvSpPr/>
          <p:nvPr/>
        </p:nvSpPr>
        <p:spPr>
          <a:xfrm>
            <a:off x="6754312" y="-272139"/>
            <a:ext cx="4626095" cy="1873569"/>
          </a:xfrm>
          <a:custGeom>
            <a:avLst/>
            <a:gdLst/>
            <a:ahLst/>
            <a:cxnLst/>
            <a:rect l="l" t="t" r="r" b="b"/>
            <a:pathLst>
              <a:path w="4626095" h="1873569">
                <a:moveTo>
                  <a:pt x="0" y="0"/>
                </a:moveTo>
                <a:lnTo>
                  <a:pt x="4626095" y="0"/>
                </a:lnTo>
                <a:lnTo>
                  <a:pt x="4626095" y="1873568"/>
                </a:lnTo>
                <a:lnTo>
                  <a:pt x="0" y="18735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7" name="AutoShape 27"/>
          <p:cNvSpPr/>
          <p:nvPr/>
        </p:nvSpPr>
        <p:spPr>
          <a:xfrm flipV="1">
            <a:off x="-9258207" y="77631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8" name="AutoShape 28"/>
          <p:cNvSpPr/>
          <p:nvPr/>
        </p:nvSpPr>
        <p:spPr>
          <a:xfrm flipV="1">
            <a:off x="11266107" y="79536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9" name="TextBox 29"/>
          <p:cNvSpPr txBox="1"/>
          <p:nvPr/>
        </p:nvSpPr>
        <p:spPr>
          <a:xfrm>
            <a:off x="2895600" y="1407797"/>
            <a:ext cx="10861135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840"/>
              </a:lnSpc>
            </a:pP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Estrutura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do </a:t>
            </a:r>
            <a:r>
              <a:rPr lang="en-US" sz="5700" b="1" spc="188" dirty="0" err="1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Curso</a:t>
            </a:r>
            <a:r>
              <a:rPr lang="en-US" sz="5700" b="1" spc="188" dirty="0">
                <a:solidFill>
                  <a:srgbClr val="FFFFFF"/>
                </a:solidFill>
                <a:latin typeface="Arial" pitchFamily="34" charset="0"/>
                <a:ea typeface="Roboto" pitchFamily="2" charset="0"/>
                <a:cs typeface="Arial" pitchFamily="34" charset="0"/>
                <a:sym typeface="Mont Bold"/>
              </a:rPr>
              <a:t> RAID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265593-D097-60C8-14A6-F71AAA248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294969"/>
              </p:ext>
            </p:extLst>
          </p:nvPr>
        </p:nvGraphicFramePr>
        <p:xfrm>
          <a:off x="9936088" y="5019674"/>
          <a:ext cx="6172201" cy="47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DD1D5D7-D7BA-C083-E8CB-41E1EDBF2959}"/>
              </a:ext>
            </a:extLst>
          </p:cNvPr>
          <p:cNvSpPr txBox="1"/>
          <p:nvPr/>
        </p:nvSpPr>
        <p:spPr>
          <a:xfrm>
            <a:off x="838200" y="2279831"/>
            <a:ext cx="17068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spc="63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O nível Básico especifica os limites de conhecimento e profundidade do programa.Os cursos de especialização abrangem áreas específicas de interesse, desde tubarões até naufrágios, e muitas das especialidades também podem ser concluídas por </a:t>
            </a:r>
            <a:r>
              <a:rPr lang="pt-BR" sz="2400" spc="63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Freedivers</a:t>
            </a:r>
            <a:r>
              <a:rPr lang="pt-BR" sz="2400" spc="63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Roboto Bold"/>
              </a:rPr>
              <a:t>.</a:t>
            </a:r>
            <a:endParaRPr lang="en-US" sz="1800" spc="630" dirty="0">
              <a:solidFill>
                <a:srgbClr val="ED6022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581FD36-F5EC-7193-31CA-EB57C7039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580216"/>
              </p:ext>
            </p:extLst>
          </p:nvPr>
        </p:nvGraphicFramePr>
        <p:xfrm>
          <a:off x="1079104" y="5214938"/>
          <a:ext cx="6705600" cy="451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6555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5"/>
          <p:cNvSpPr/>
          <p:nvPr/>
        </p:nvSpPr>
        <p:spPr>
          <a:xfrm flipV="1">
            <a:off x="-1632928" y="635142"/>
            <a:ext cx="18985839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137505" y="-1937929"/>
            <a:ext cx="10747746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686258" y="3078355"/>
            <a:ext cx="7104830" cy="188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Mont Bold"/>
              </a:rPr>
              <a:t>RAID Flow Chart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4734DF63-99FF-E3D6-48C0-E26B941CAD84}"/>
              </a:ext>
            </a:extLst>
          </p:cNvPr>
          <p:cNvSpPr txBox="1"/>
          <p:nvPr/>
        </p:nvSpPr>
        <p:spPr>
          <a:xfrm>
            <a:off x="686258" y="4993545"/>
            <a:ext cx="6175410" cy="3846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Níveis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 de </a:t>
            </a: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Treinamento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 </a:t>
            </a: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Básico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Especialidades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Técnico</a:t>
            </a: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First Aid.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Oxygen Administration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Open Sans"/>
              </a:rPr>
              <a:t>.</a:t>
            </a:r>
          </a:p>
          <a:p>
            <a:pPr algn="l">
              <a:lnSpc>
                <a:spcPts val="3220"/>
              </a:lnSpc>
            </a:pPr>
            <a:endParaRPr lang="en-US" sz="2300" b="1" dirty="0">
              <a:solidFill>
                <a:srgbClr val="000000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Open Sans"/>
            </a:endParaRPr>
          </a:p>
        </p:txBody>
      </p:sp>
      <p:pic>
        <p:nvPicPr>
          <p:cNvPr id="5" name="Imagem 4" descr="Gráfico&#10;&#10;O conteúdo gerado por IA pode estar incorreto.">
            <a:extLst>
              <a:ext uri="{FF2B5EF4-FFF2-40B4-BE49-F238E27FC236}">
                <a16:creationId xmlns:a16="http://schemas.microsoft.com/office/drawing/2014/main" id="{821B5D54-48A7-F50E-A40A-9A5E4C3A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21" y="662"/>
            <a:ext cx="727290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3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7087916" y="3269640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813738" y="-3821165"/>
            <a:ext cx="7642329" cy="3821165"/>
          </a:xfrm>
          <a:custGeom>
            <a:avLst/>
            <a:gdLst/>
            <a:ahLst/>
            <a:cxnLst/>
            <a:rect l="l" t="t" r="r" b="b"/>
            <a:pathLst>
              <a:path w="6350000" h="3175000">
                <a:moveTo>
                  <a:pt x="3175000" y="0"/>
                </a:moveTo>
                <a:cubicBezTo>
                  <a:pt x="1421130" y="0"/>
                  <a:pt x="0" y="1421130"/>
                  <a:pt x="0" y="3175000"/>
                </a:cubicBez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lose/>
              </a:path>
            </a:pathLst>
          </a:custGeom>
          <a:solidFill>
            <a:srgbClr val="EE2A7B"/>
          </a:solidFill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14127910" y="61099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875283" y="238063"/>
            <a:ext cx="10047317" cy="1378247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1241" y="562660"/>
            <a:ext cx="8500793" cy="750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Programas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RAID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E802F74-5290-6E1D-BE6A-98A8A8BD4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93372"/>
              </p:ext>
            </p:extLst>
          </p:nvPr>
        </p:nvGraphicFramePr>
        <p:xfrm>
          <a:off x="287932" y="5694661"/>
          <a:ext cx="17613312" cy="3552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51392">
                  <a:extLst>
                    <a:ext uri="{9D8B030D-6E8A-4147-A177-3AD203B41FA5}">
                      <a16:colId xmlns:a16="http://schemas.microsoft.com/office/drawing/2014/main" val="398549098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164795559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65523592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910158668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11119143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53995514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48013882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37241432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27679315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187598316"/>
                    </a:ext>
                  </a:extLst>
                </a:gridCol>
              </a:tblGrid>
              <a:tr h="443486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Dives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err="1">
                          <a:latin typeface="Arial" pitchFamily="34" charset="0"/>
                          <a:cs typeface="Arial" pitchFamily="34" charset="0"/>
                        </a:rPr>
                        <a:t>Flutuabilidade</a:t>
                      </a:r>
                      <a:endParaRPr lang="en-A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Deep</a:t>
                      </a:r>
                      <a:r>
                        <a:rPr lang="en-ZA" sz="1600" dirty="0"/>
                        <a:t> </a:t>
                      </a:r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Deep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Nav 2</a:t>
                      </a:r>
                    </a:p>
                    <a:p>
                      <a:pPr algn="ctr"/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Nav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Deep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Deep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err="1">
                          <a:latin typeface="Arial" pitchFamily="34" charset="0"/>
                          <a:cs typeface="Arial" pitchFamily="34" charset="0"/>
                        </a:rPr>
                        <a:t>Eletivo</a:t>
                      </a:r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err="1">
                          <a:latin typeface="Arial" pitchFamily="34" charset="0"/>
                          <a:cs typeface="Arial" pitchFamily="34" charset="0"/>
                        </a:rPr>
                        <a:t>Eletivo</a:t>
                      </a:r>
                      <a:r>
                        <a:rPr lang="en-ZA" sz="1600" dirty="0"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009014"/>
                  </a:ext>
                </a:extLst>
              </a:tr>
              <a:tr h="646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200" b="1" dirty="0">
                          <a:latin typeface="Arial" pitchFamily="34" charset="0"/>
                          <a:cs typeface="Arial" pitchFamily="34" charset="0"/>
                        </a:rPr>
                        <a:t>Explorer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13085"/>
                  </a:ext>
                </a:extLst>
              </a:tr>
              <a:tr h="775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200" b="1" dirty="0">
                          <a:latin typeface="Arial" pitchFamily="34" charset="0"/>
                          <a:cs typeface="Arial" pitchFamily="34" charset="0"/>
                        </a:rPr>
                        <a:t>Advanced 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500" b="1" dirty="0">
                          <a:solidFill>
                            <a:srgbClr val="F26122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68599"/>
                  </a:ext>
                </a:extLst>
              </a:tr>
              <a:tr h="775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200" b="1" dirty="0">
                          <a:latin typeface="Arial" pitchFamily="34" charset="0"/>
                          <a:cs typeface="Arial" pitchFamily="34" charset="0"/>
                        </a:rPr>
                        <a:t>Deep Specialty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06090"/>
                  </a:ext>
                </a:extLst>
              </a:tr>
              <a:tr h="775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sz="2200" b="1" dirty="0">
                          <a:latin typeface="Arial" pitchFamily="34" charset="0"/>
                          <a:cs typeface="Arial" pitchFamily="34" charset="0"/>
                        </a:rPr>
                        <a:t>Nav. Specialty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ZA" b="1" dirty="0">
                          <a:solidFill>
                            <a:srgbClr val="F26122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ZA" b="1" dirty="0">
                        <a:solidFill>
                          <a:srgbClr val="F2612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38846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A579D73-EF6F-6F4F-617A-B3CC67C4B160}"/>
              </a:ext>
            </a:extLst>
          </p:cNvPr>
          <p:cNvSpPr txBox="1"/>
          <p:nvPr/>
        </p:nvSpPr>
        <p:spPr>
          <a:xfrm>
            <a:off x="372900" y="1824215"/>
            <a:ext cx="170688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Como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alguns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programas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básicos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, Explorer 30, Advanced 35 se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conectam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com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especialidades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28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comuns</a:t>
            </a:r>
            <a:r>
              <a:rPr lang="en-US" sz="28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?</a:t>
            </a:r>
          </a:p>
          <a:p>
            <a:pPr marL="1257300" lvl="2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Flutuabilidade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, </a:t>
            </a: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Navegação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e Deep</a:t>
            </a:r>
          </a:p>
          <a:p>
            <a:pPr marL="1257300" lvl="2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Eletivos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e </a:t>
            </a: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Mergulhos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</a:t>
            </a: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Especiais</a:t>
            </a:r>
            <a:endParaRPr lang="en-US" sz="2000" spc="630" dirty="0">
              <a:solidFill>
                <a:schemeClr val="bg1"/>
              </a:solidFill>
              <a:latin typeface="Arial" pitchFamily="34" charset="0"/>
              <a:ea typeface="Open Sans Semibold" panose="020B0706030804020204" pitchFamily="34" charset="0"/>
              <a:cs typeface="Arial" pitchFamily="34" charset="0"/>
              <a:sym typeface="Roboto Bold"/>
            </a:endParaRPr>
          </a:p>
          <a:p>
            <a:pPr marL="1257300" lvl="2" indent="-3429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b="1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*</a:t>
            </a:r>
            <a:r>
              <a:rPr lang="en-US" sz="2500" b="1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Observação</a:t>
            </a:r>
            <a:r>
              <a:rPr lang="en-US" sz="2500" b="1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: 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Advanced 35 </a:t>
            </a: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inclui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um </a:t>
            </a:r>
            <a:r>
              <a:rPr lang="en-US" sz="2000" spc="630" dirty="0" err="1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mergulho</a:t>
            </a:r>
            <a:r>
              <a:rPr lang="en-US" sz="2000" spc="630" dirty="0">
                <a:solidFill>
                  <a:schemeClr val="bg1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Roboto Bold"/>
              </a:rPr>
              <a:t> de Resgate</a:t>
            </a:r>
          </a:p>
          <a:p>
            <a:pPr algn="ctr">
              <a:spcBef>
                <a:spcPct val="0"/>
              </a:spcBef>
            </a:pPr>
            <a:endParaRPr lang="en-US" sz="1800" spc="630" dirty="0">
              <a:solidFill>
                <a:srgbClr val="ED6022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B07B1397-54C2-E10D-158D-0FBF9B177D2D}"/>
              </a:ext>
            </a:extLst>
          </p:cNvPr>
          <p:cNvGrpSpPr/>
          <p:nvPr/>
        </p:nvGrpSpPr>
        <p:grpSpPr>
          <a:xfrm>
            <a:off x="12599190" y="483959"/>
            <a:ext cx="1015659" cy="1015659"/>
            <a:chOff x="0" y="0"/>
            <a:chExt cx="6350000" cy="6350000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5CAAEB6-7390-9A90-E9C7-7503DFCCB06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1FBD7-3DB8-EC03-8512-60EA3F6E1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7CB6F6-007C-33F4-6CE2-C7DDCD06C9CC}"/>
              </a:ext>
            </a:extLst>
          </p:cNvPr>
          <p:cNvSpPr txBox="1"/>
          <p:nvPr/>
        </p:nvSpPr>
        <p:spPr>
          <a:xfrm>
            <a:off x="643207" y="2265656"/>
            <a:ext cx="13419308" cy="614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Programa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 de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teoria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 do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IDP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 Semibold" panose="020B07060308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Desenvolvido para todas as disciplinas</a:t>
            </a: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Módulos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específicos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para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706030804020204" pitchFamily="34" charset="0"/>
                <a:cs typeface="Arial" pitchFamily="34" charset="0"/>
                <a:sym typeface="Arial"/>
              </a:rPr>
              <a:t>IDP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 Semibold" panose="020B07060308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Testes de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Natação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Prático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Acadêmico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Confinadas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Abertas</a:t>
            </a:r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3E09EC1-6157-32CC-9F7D-C71FE252182A}"/>
              </a:ext>
            </a:extLst>
          </p:cNvPr>
          <p:cNvGrpSpPr>
            <a:grpSpLocks noChangeAspect="1"/>
          </p:cNvGrpSpPr>
          <p:nvPr/>
        </p:nvGrpSpPr>
        <p:grpSpPr>
          <a:xfrm>
            <a:off x="9716027" y="4034582"/>
            <a:ext cx="9058977" cy="10859785"/>
            <a:chOff x="-263054" y="-1324469"/>
            <a:chExt cx="6663624" cy="798826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34D4596-027D-C721-A6D2-350750D6AB2E}"/>
                </a:ext>
              </a:extLst>
            </p:cNvPr>
            <p:cNvSpPr>
              <a:spLocks/>
            </p:cNvSpPr>
            <p:nvPr/>
          </p:nvSpPr>
          <p:spPr>
            <a:xfrm>
              <a:off x="-263054" y="-1324469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A1E9F20-52C2-E305-FF09-778E0ACB1E9E}"/>
                </a:ext>
              </a:extLst>
            </p:cNvPr>
            <p:cNvSpPr/>
            <p:nvPr/>
          </p:nvSpPr>
          <p:spPr>
            <a:xfrm>
              <a:off x="37724" y="3488797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FD3D1C4E-4BBE-05CB-1474-F00F2DD1A9CD}"/>
              </a:ext>
            </a:extLst>
          </p:cNvPr>
          <p:cNvGrpSpPr/>
          <p:nvPr/>
        </p:nvGrpSpPr>
        <p:grpSpPr>
          <a:xfrm>
            <a:off x="17087916" y="3269640"/>
            <a:ext cx="1654384" cy="1654384"/>
            <a:chOff x="0" y="0"/>
            <a:chExt cx="6350000" cy="6350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BF7A90-1357-E3B9-E0D0-C8DBA10C736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0509E2D-CF60-DE05-3853-107661DA6B6F}"/>
              </a:ext>
            </a:extLst>
          </p:cNvPr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8574F2-EB9A-07F7-BD39-3FFB0917B938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4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FB7D02F-84AF-4619-576F-B1802750960A}"/>
                </a:ext>
              </a:extLst>
            </p:cNvPr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9739D0E-728C-093E-5443-9D98D01D43EE}"/>
              </a:ext>
            </a:extLst>
          </p:cNvPr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2279F45-8335-094E-4A49-EDF7596E174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2A4BA10-71F5-D16B-5A37-866F032B92D5}"/>
              </a:ext>
            </a:extLst>
          </p:cNvPr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613456B-1D54-C679-5DDF-E26C91203AD4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BE4BFEDB-021A-883B-3E83-444D36C9A38C}"/>
              </a:ext>
            </a:extLst>
          </p:cNvPr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21CEAC0-29E4-20D5-47CC-C3E640BA99C5}"/>
              </a:ext>
            </a:extLst>
          </p:cNvPr>
          <p:cNvGrpSpPr/>
          <p:nvPr/>
        </p:nvGrpSpPr>
        <p:grpSpPr>
          <a:xfrm>
            <a:off x="-903317" y="717253"/>
            <a:ext cx="10047317" cy="1225847"/>
            <a:chOff x="0" y="0"/>
            <a:chExt cx="2646207" cy="614389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63577C3-239F-70AB-E056-4F2F974D3C79}"/>
                </a:ext>
              </a:extLst>
            </p:cNvPr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3FCCE16-717F-CC33-5865-B7E800D5C4CA}"/>
                </a:ext>
              </a:extLst>
            </p:cNvPr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6F8D423B-4949-98DC-9BF1-B1AA62C460E8}"/>
              </a:ext>
            </a:extLst>
          </p:cNvPr>
          <p:cNvSpPr txBox="1"/>
          <p:nvPr/>
        </p:nvSpPr>
        <p:spPr>
          <a:xfrm>
            <a:off x="1" y="818025"/>
            <a:ext cx="106441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Programas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Instrutores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869580" y="4958834"/>
            <a:ext cx="2548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Programas de Instrutores</a:t>
            </a:r>
          </a:p>
        </p:txBody>
      </p:sp>
    </p:spTree>
    <p:extLst>
      <p:ext uri="{BB962C8B-B14F-4D97-AF65-F5344CB8AC3E}">
        <p14:creationId xmlns:p14="http://schemas.microsoft.com/office/powerpoint/2010/main" val="213205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590</Words>
  <Application>Microsoft Office PowerPoint</Application>
  <PresentationFormat>Personalizar</PresentationFormat>
  <Paragraphs>163</Paragraphs>
  <Slides>17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Mont Bold</vt:lpstr>
      <vt:lpstr>Open Sans</vt:lpstr>
      <vt:lpstr>Calibri</vt:lpstr>
      <vt:lpstr>Open Sans SemiBold</vt:lpstr>
      <vt:lpstr>Aptos</vt:lpstr>
      <vt:lpstr>Roboto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27</cp:revision>
  <dcterms:created xsi:type="dcterms:W3CDTF">2006-08-16T00:00:00Z</dcterms:created>
  <dcterms:modified xsi:type="dcterms:W3CDTF">2025-10-13T15:19:04Z</dcterms:modified>
  <dc:identifier>DAGNKOLPfxM</dc:identifier>
</cp:coreProperties>
</file>