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66" r:id="rId4"/>
    <p:sldId id="276" r:id="rId5"/>
    <p:sldId id="260" r:id="rId6"/>
    <p:sldId id="259" r:id="rId7"/>
    <p:sldId id="278" r:id="rId8"/>
    <p:sldId id="277" r:id="rId9"/>
    <p:sldId id="279" r:id="rId10"/>
    <p:sldId id="280" r:id="rId11"/>
    <p:sldId id="264" r:id="rId12"/>
    <p:sldId id="263" r:id="rId13"/>
  </p:sldIdLst>
  <p:sldSz cx="18288000" cy="10287000"/>
  <p:notesSz cx="6858000" cy="9144000"/>
  <p:embeddedFontLst>
    <p:embeddedFont>
      <p:font typeface="Open Sans" panose="020B0606030504020204" pitchFamily="34" charset="0"/>
      <p:regular r:id="rId15"/>
      <p:bold r:id="rId16"/>
      <p:italic r:id="rId17"/>
      <p:boldItalic r:id="rId18"/>
    </p:embeddedFont>
    <p:embeddedFont>
      <p:font typeface="Open Sans SemiBold" panose="020B0706030804020204" pitchFamily="34" charset="0"/>
      <p:bold r:id="rId19"/>
      <p:boldItalic r:id="rId20"/>
    </p:embeddedFont>
    <p:embeddedFont>
      <p:font typeface="Roboto Bold"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00717-846E-4777-BA33-E6BC106751F0}" v="2" dt="2025-10-13T14:28:58.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45" d="100"/>
          <a:sy n="45" d="100"/>
        </p:scale>
        <p:origin x="80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E MORAIS" userId="82fa4c73a48e354f" providerId="LiveId" clId="{2AC0B3E1-B9F7-4355-9ED6-699F51EE0FAE}"/>
    <pc:docChg chg="custSel modSld">
      <pc:chgData name="CARLOS DE MORAIS" userId="82fa4c73a48e354f" providerId="LiveId" clId="{2AC0B3E1-B9F7-4355-9ED6-699F51EE0FAE}" dt="2025-10-13T14:40:29.790" v="138" actId="113"/>
      <pc:docMkLst>
        <pc:docMk/>
      </pc:docMkLst>
      <pc:sldChg chg="modSp mod">
        <pc:chgData name="CARLOS DE MORAIS" userId="82fa4c73a48e354f" providerId="LiveId" clId="{2AC0B3E1-B9F7-4355-9ED6-699F51EE0FAE}" dt="2025-10-13T14:06:50.237" v="0" actId="255"/>
        <pc:sldMkLst>
          <pc:docMk/>
          <pc:sldMk cId="0" sldId="256"/>
        </pc:sldMkLst>
        <pc:spChg chg="mod">
          <ac:chgData name="CARLOS DE MORAIS" userId="82fa4c73a48e354f" providerId="LiveId" clId="{2AC0B3E1-B9F7-4355-9ED6-699F51EE0FAE}" dt="2025-10-13T14:06:50.237" v="0" actId="255"/>
          <ac:spMkLst>
            <pc:docMk/>
            <pc:sldMk cId="0" sldId="256"/>
            <ac:spMk id="5" creationId="{00000000-0000-0000-0000-000000000000}"/>
          </ac:spMkLst>
        </pc:spChg>
      </pc:sldChg>
      <pc:sldChg chg="modSp mod">
        <pc:chgData name="CARLOS DE MORAIS" userId="82fa4c73a48e354f" providerId="LiveId" clId="{2AC0B3E1-B9F7-4355-9ED6-699F51EE0FAE}" dt="2025-10-13T14:07:32.549" v="4" actId="113"/>
        <pc:sldMkLst>
          <pc:docMk/>
          <pc:sldMk cId="0" sldId="257"/>
        </pc:sldMkLst>
        <pc:spChg chg="mod">
          <ac:chgData name="CARLOS DE MORAIS" userId="82fa4c73a48e354f" providerId="LiveId" clId="{2AC0B3E1-B9F7-4355-9ED6-699F51EE0FAE}" dt="2025-10-13T14:07:12.941" v="1" actId="113"/>
          <ac:spMkLst>
            <pc:docMk/>
            <pc:sldMk cId="0" sldId="257"/>
            <ac:spMk id="23" creationId="{00000000-0000-0000-0000-000000000000}"/>
          </ac:spMkLst>
        </pc:spChg>
        <pc:spChg chg="mod">
          <ac:chgData name="CARLOS DE MORAIS" userId="82fa4c73a48e354f" providerId="LiveId" clId="{2AC0B3E1-B9F7-4355-9ED6-699F51EE0FAE}" dt="2025-10-13T14:07:23.048" v="3" actId="2711"/>
          <ac:spMkLst>
            <pc:docMk/>
            <pc:sldMk cId="0" sldId="257"/>
            <ac:spMk id="25" creationId="{00000000-0000-0000-0000-000000000000}"/>
          </ac:spMkLst>
        </pc:spChg>
        <pc:spChg chg="mod">
          <ac:chgData name="CARLOS DE MORAIS" userId="82fa4c73a48e354f" providerId="LiveId" clId="{2AC0B3E1-B9F7-4355-9ED6-699F51EE0FAE}" dt="2025-10-13T14:07:32.549" v="4" actId="113"/>
          <ac:spMkLst>
            <pc:docMk/>
            <pc:sldMk cId="0" sldId="257"/>
            <ac:spMk id="27" creationId="{00000000-0000-0000-0000-000000000000}"/>
          </ac:spMkLst>
        </pc:spChg>
      </pc:sldChg>
      <pc:sldChg chg="modSp mod">
        <pc:chgData name="CARLOS DE MORAIS" userId="82fa4c73a48e354f" providerId="LiveId" clId="{2AC0B3E1-B9F7-4355-9ED6-699F51EE0FAE}" dt="2025-10-13T14:23:14.867" v="63" actId="113"/>
        <pc:sldMkLst>
          <pc:docMk/>
          <pc:sldMk cId="0" sldId="259"/>
        </pc:sldMkLst>
        <pc:spChg chg="mod">
          <ac:chgData name="CARLOS DE MORAIS" userId="82fa4c73a48e354f" providerId="LiveId" clId="{2AC0B3E1-B9F7-4355-9ED6-699F51EE0FAE}" dt="2025-10-13T14:23:05.716" v="61" actId="2711"/>
          <ac:spMkLst>
            <pc:docMk/>
            <pc:sldMk cId="0" sldId="259"/>
            <ac:spMk id="5" creationId="{B0DB4AD9-E546-F2B8-6580-159F6DD5EFC7}"/>
          </ac:spMkLst>
        </pc:spChg>
        <pc:spChg chg="mod">
          <ac:chgData name="CARLOS DE MORAIS" userId="82fa4c73a48e354f" providerId="LiveId" clId="{2AC0B3E1-B9F7-4355-9ED6-699F51EE0FAE}" dt="2025-10-13T14:22:55.847" v="59" actId="20577"/>
          <ac:spMkLst>
            <pc:docMk/>
            <pc:sldMk cId="0" sldId="259"/>
            <ac:spMk id="23" creationId="{6371E2C5-5988-0D58-F71D-74E4302BA476}"/>
          </ac:spMkLst>
        </pc:spChg>
        <pc:spChg chg="mod">
          <ac:chgData name="CARLOS DE MORAIS" userId="82fa4c73a48e354f" providerId="LiveId" clId="{2AC0B3E1-B9F7-4355-9ED6-699F51EE0FAE}" dt="2025-10-13T14:22:38.517" v="55" actId="20577"/>
          <ac:spMkLst>
            <pc:docMk/>
            <pc:sldMk cId="0" sldId="259"/>
            <ac:spMk id="24" creationId="{95BAB888-F55A-F117-87F3-CE372BBE2926}"/>
          </ac:spMkLst>
        </pc:spChg>
        <pc:spChg chg="mod">
          <ac:chgData name="CARLOS DE MORAIS" userId="82fa4c73a48e354f" providerId="LiveId" clId="{2AC0B3E1-B9F7-4355-9ED6-699F51EE0FAE}" dt="2025-10-13T14:23:10.758" v="62" actId="113"/>
          <ac:spMkLst>
            <pc:docMk/>
            <pc:sldMk cId="0" sldId="259"/>
            <ac:spMk id="27" creationId="{FC113DCD-6C14-1AC1-802F-66AA105520E1}"/>
          </ac:spMkLst>
        </pc:spChg>
        <pc:spChg chg="mod">
          <ac:chgData name="CARLOS DE MORAIS" userId="82fa4c73a48e354f" providerId="LiveId" clId="{2AC0B3E1-B9F7-4355-9ED6-699F51EE0FAE}" dt="2025-10-13T14:22:42.625" v="56" actId="20577"/>
          <ac:spMkLst>
            <pc:docMk/>
            <pc:sldMk cId="0" sldId="259"/>
            <ac:spMk id="28" creationId="{46366495-C8EE-1FFC-35B2-5F3418C0B476}"/>
          </ac:spMkLst>
        </pc:spChg>
        <pc:spChg chg="mod">
          <ac:chgData name="CARLOS DE MORAIS" userId="82fa4c73a48e354f" providerId="LiveId" clId="{2AC0B3E1-B9F7-4355-9ED6-699F51EE0FAE}" dt="2025-10-13T14:23:14.867" v="63" actId="113"/>
          <ac:spMkLst>
            <pc:docMk/>
            <pc:sldMk cId="0" sldId="259"/>
            <ac:spMk id="32" creationId="{8D3D3282-B887-72C0-5B9F-3224E1525E70}"/>
          </ac:spMkLst>
        </pc:spChg>
      </pc:sldChg>
      <pc:sldChg chg="modSp mod">
        <pc:chgData name="CARLOS DE MORAIS" userId="82fa4c73a48e354f" providerId="LiveId" clId="{2AC0B3E1-B9F7-4355-9ED6-699F51EE0FAE}" dt="2025-10-13T14:22:28.895" v="53" actId="20577"/>
        <pc:sldMkLst>
          <pc:docMk/>
          <pc:sldMk cId="0" sldId="260"/>
        </pc:sldMkLst>
        <pc:spChg chg="mod">
          <ac:chgData name="CARLOS DE MORAIS" userId="82fa4c73a48e354f" providerId="LiveId" clId="{2AC0B3E1-B9F7-4355-9ED6-699F51EE0FAE}" dt="2025-10-13T14:21:13.730" v="39" actId="20577"/>
          <ac:spMkLst>
            <pc:docMk/>
            <pc:sldMk cId="0" sldId="260"/>
            <ac:spMk id="5" creationId="{00000000-0000-0000-0000-000000000000}"/>
          </ac:spMkLst>
        </pc:spChg>
        <pc:spChg chg="mod">
          <ac:chgData name="CARLOS DE MORAIS" userId="82fa4c73a48e354f" providerId="LiveId" clId="{2AC0B3E1-B9F7-4355-9ED6-699F51EE0FAE}" dt="2025-10-13T14:21:28.651" v="43" actId="20577"/>
          <ac:spMkLst>
            <pc:docMk/>
            <pc:sldMk cId="0" sldId="260"/>
            <ac:spMk id="18" creationId="{A8867F45-0514-C873-41E5-D31AB377A7AF}"/>
          </ac:spMkLst>
        </pc:spChg>
        <pc:spChg chg="mod">
          <ac:chgData name="CARLOS DE MORAIS" userId="82fa4c73a48e354f" providerId="LiveId" clId="{2AC0B3E1-B9F7-4355-9ED6-699F51EE0FAE}" dt="2025-10-13T14:21:35.056" v="44" actId="113"/>
          <ac:spMkLst>
            <pc:docMk/>
            <pc:sldMk cId="0" sldId="260"/>
            <ac:spMk id="19" creationId="{92ED938C-65DD-E6C6-18B1-F141A0D0E785}"/>
          </ac:spMkLst>
        </pc:spChg>
        <pc:spChg chg="mod">
          <ac:chgData name="CARLOS DE MORAIS" userId="82fa4c73a48e354f" providerId="LiveId" clId="{2AC0B3E1-B9F7-4355-9ED6-699F51EE0FAE}" dt="2025-10-13T14:21:40.627" v="45" actId="113"/>
          <ac:spMkLst>
            <pc:docMk/>
            <pc:sldMk cId="0" sldId="260"/>
            <ac:spMk id="28" creationId="{CBB73C2A-1902-8986-0CD0-8C46AFB82B2E}"/>
          </ac:spMkLst>
        </pc:spChg>
        <pc:spChg chg="mod">
          <ac:chgData name="CARLOS DE MORAIS" userId="82fa4c73a48e354f" providerId="LiveId" clId="{2AC0B3E1-B9F7-4355-9ED6-699F51EE0FAE}" dt="2025-10-13T14:21:53.966" v="50" actId="20577"/>
          <ac:spMkLst>
            <pc:docMk/>
            <pc:sldMk cId="0" sldId="260"/>
            <ac:spMk id="29" creationId="{10F9974C-81C4-D557-7C14-676A1A9133D6}"/>
          </ac:spMkLst>
        </pc:spChg>
        <pc:spChg chg="mod">
          <ac:chgData name="CARLOS DE MORAIS" userId="82fa4c73a48e354f" providerId="LiveId" clId="{2AC0B3E1-B9F7-4355-9ED6-699F51EE0FAE}" dt="2025-10-13T14:21:58.232" v="51" actId="113"/>
          <ac:spMkLst>
            <pc:docMk/>
            <pc:sldMk cId="0" sldId="260"/>
            <ac:spMk id="32" creationId="{55308CF1-38A4-2212-D259-457667A070D9}"/>
          </ac:spMkLst>
        </pc:spChg>
        <pc:spChg chg="mod">
          <ac:chgData name="CARLOS DE MORAIS" userId="82fa4c73a48e354f" providerId="LiveId" clId="{2AC0B3E1-B9F7-4355-9ED6-699F51EE0FAE}" dt="2025-10-13T14:22:03.272" v="52" actId="113"/>
          <ac:spMkLst>
            <pc:docMk/>
            <pc:sldMk cId="0" sldId="260"/>
            <ac:spMk id="33" creationId="{687F8DB2-9874-7A90-4CFB-0F89E1DA3D7E}"/>
          </ac:spMkLst>
        </pc:spChg>
        <pc:spChg chg="mod">
          <ac:chgData name="CARLOS DE MORAIS" userId="82fa4c73a48e354f" providerId="LiveId" clId="{2AC0B3E1-B9F7-4355-9ED6-699F51EE0FAE}" dt="2025-10-13T14:22:28.895" v="53" actId="20577"/>
          <ac:spMkLst>
            <pc:docMk/>
            <pc:sldMk cId="0" sldId="260"/>
            <ac:spMk id="34" creationId="{7D8F9ACF-13AB-3909-BB1E-D5490C7F4ED7}"/>
          </ac:spMkLst>
        </pc:spChg>
        <pc:spChg chg="mod">
          <ac:chgData name="CARLOS DE MORAIS" userId="82fa4c73a48e354f" providerId="LiveId" clId="{2AC0B3E1-B9F7-4355-9ED6-699F51EE0FAE}" dt="2025-10-13T14:21:19.881" v="40" actId="113"/>
          <ac:spMkLst>
            <pc:docMk/>
            <pc:sldMk cId="0" sldId="260"/>
            <ac:spMk id="37" creationId="{6515CFCA-39DD-93E2-E507-C6771B1DE4C5}"/>
          </ac:spMkLst>
        </pc:spChg>
      </pc:sldChg>
      <pc:sldChg chg="modSp mod">
        <pc:chgData name="CARLOS DE MORAIS" userId="82fa4c73a48e354f" providerId="LiveId" clId="{2AC0B3E1-B9F7-4355-9ED6-699F51EE0FAE}" dt="2025-10-13T14:09:34.528" v="24" actId="20577"/>
        <pc:sldMkLst>
          <pc:docMk/>
          <pc:sldMk cId="0" sldId="266"/>
        </pc:sldMkLst>
        <pc:spChg chg="mod">
          <ac:chgData name="CARLOS DE MORAIS" userId="82fa4c73a48e354f" providerId="LiveId" clId="{2AC0B3E1-B9F7-4355-9ED6-699F51EE0FAE}" dt="2025-10-13T14:09:34.528" v="24" actId="20577"/>
          <ac:spMkLst>
            <pc:docMk/>
            <pc:sldMk cId="0" sldId="266"/>
            <ac:spMk id="2" creationId="{00000000-0000-0000-0000-000000000000}"/>
          </ac:spMkLst>
        </pc:spChg>
        <pc:spChg chg="mod">
          <ac:chgData name="CARLOS DE MORAIS" userId="82fa4c73a48e354f" providerId="LiveId" clId="{2AC0B3E1-B9F7-4355-9ED6-699F51EE0FAE}" dt="2025-10-13T14:07:52.855" v="7" actId="20577"/>
          <ac:spMkLst>
            <pc:docMk/>
            <pc:sldMk cId="0" sldId="266"/>
            <ac:spMk id="19" creationId="{00000000-0000-0000-0000-000000000000}"/>
          </ac:spMkLst>
        </pc:spChg>
      </pc:sldChg>
      <pc:sldChg chg="addSp delSp modSp mod">
        <pc:chgData name="CARLOS DE MORAIS" userId="82fa4c73a48e354f" providerId="LiveId" clId="{2AC0B3E1-B9F7-4355-9ED6-699F51EE0FAE}" dt="2025-10-13T14:20:34.621" v="36" actId="20577"/>
        <pc:sldMkLst>
          <pc:docMk/>
          <pc:sldMk cId="2132055758" sldId="276"/>
        </pc:sldMkLst>
        <pc:spChg chg="mod">
          <ac:chgData name="CARLOS DE MORAIS" userId="82fa4c73a48e354f" providerId="LiveId" clId="{2AC0B3E1-B9F7-4355-9ED6-699F51EE0FAE}" dt="2025-10-13T14:20:34.621" v="36" actId="20577"/>
          <ac:spMkLst>
            <pc:docMk/>
            <pc:sldMk cId="2132055758" sldId="276"/>
            <ac:spMk id="2" creationId="{F27CB6F6-007C-33F4-6CE2-C7DDCD06C9CC}"/>
          </ac:spMkLst>
        </pc:spChg>
        <pc:spChg chg="del">
          <ac:chgData name="CARLOS DE MORAIS" userId="82fa4c73a48e354f" providerId="LiveId" clId="{2AC0B3E1-B9F7-4355-9ED6-699F51EE0FAE}" dt="2025-10-13T14:19:55.335" v="25" actId="478"/>
          <ac:spMkLst>
            <pc:docMk/>
            <pc:sldMk cId="2132055758" sldId="276"/>
            <ac:spMk id="19" creationId="{6F8D423B-4949-98DC-9BF1-B1AA62C460E8}"/>
          </ac:spMkLst>
        </pc:spChg>
        <pc:spChg chg="add mod">
          <ac:chgData name="CARLOS DE MORAIS" userId="82fa4c73a48e354f" providerId="LiveId" clId="{2AC0B3E1-B9F7-4355-9ED6-699F51EE0FAE}" dt="2025-10-13T14:19:56.785" v="26"/>
          <ac:spMkLst>
            <pc:docMk/>
            <pc:sldMk cId="2132055758" sldId="276"/>
            <ac:spMk id="20" creationId="{3A03FE22-13B5-F5C2-ACDA-B86D5C4A1843}"/>
          </ac:spMkLst>
        </pc:spChg>
      </pc:sldChg>
      <pc:sldChg chg="modSp mod">
        <pc:chgData name="CARLOS DE MORAIS" userId="82fa4c73a48e354f" providerId="LiveId" clId="{2AC0B3E1-B9F7-4355-9ED6-699F51EE0FAE}" dt="2025-10-13T14:29:02.886" v="95" actId="113"/>
        <pc:sldMkLst>
          <pc:docMk/>
          <pc:sldMk cId="2786338731" sldId="277"/>
        </pc:sldMkLst>
        <pc:spChg chg="mod">
          <ac:chgData name="CARLOS DE MORAIS" userId="82fa4c73a48e354f" providerId="LiveId" clId="{2AC0B3E1-B9F7-4355-9ED6-699F51EE0FAE}" dt="2025-10-13T14:28:31.497" v="84" actId="20577"/>
          <ac:spMkLst>
            <pc:docMk/>
            <pc:sldMk cId="2786338731" sldId="277"/>
            <ac:spMk id="5" creationId="{07440D72-2F96-49D3-988A-6BE9D49E5070}"/>
          </ac:spMkLst>
        </pc:spChg>
        <pc:spChg chg="mod">
          <ac:chgData name="CARLOS DE MORAIS" userId="82fa4c73a48e354f" providerId="LiveId" clId="{2AC0B3E1-B9F7-4355-9ED6-699F51EE0FAE}" dt="2025-10-13T14:28:58.837" v="94"/>
          <ac:spMkLst>
            <pc:docMk/>
            <pc:sldMk cId="2786338731" sldId="277"/>
            <ac:spMk id="18" creationId="{A6BF9251-62B2-31DA-F813-15E522ECD460}"/>
          </ac:spMkLst>
        </pc:spChg>
        <pc:spChg chg="mod">
          <ac:chgData name="CARLOS DE MORAIS" userId="82fa4c73a48e354f" providerId="LiveId" clId="{2AC0B3E1-B9F7-4355-9ED6-699F51EE0FAE}" dt="2025-10-13T14:29:02.886" v="95" actId="113"/>
          <ac:spMkLst>
            <pc:docMk/>
            <pc:sldMk cId="2786338731" sldId="277"/>
            <ac:spMk id="19" creationId="{18FC796B-9D85-DEBA-50B7-3D6AE789BA5E}"/>
          </ac:spMkLst>
        </pc:spChg>
        <pc:spChg chg="mod">
          <ac:chgData name="CARLOS DE MORAIS" userId="82fa4c73a48e354f" providerId="LiveId" clId="{2AC0B3E1-B9F7-4355-9ED6-699F51EE0FAE}" dt="2025-10-13T14:28:22.643" v="81" actId="20577"/>
          <ac:spMkLst>
            <pc:docMk/>
            <pc:sldMk cId="2786338731" sldId="277"/>
            <ac:spMk id="34" creationId="{90C5C325-B7E6-5336-62A4-7A64A501236E}"/>
          </ac:spMkLst>
        </pc:spChg>
        <pc:spChg chg="mod">
          <ac:chgData name="CARLOS DE MORAIS" userId="82fa4c73a48e354f" providerId="LiveId" clId="{2AC0B3E1-B9F7-4355-9ED6-699F51EE0FAE}" dt="2025-10-13T14:28:41.463" v="87" actId="20577"/>
          <ac:spMkLst>
            <pc:docMk/>
            <pc:sldMk cId="2786338731" sldId="277"/>
            <ac:spMk id="37" creationId="{E55BCFFD-EC3C-A249-CDC0-15A1E8ACA50D}"/>
          </ac:spMkLst>
        </pc:spChg>
      </pc:sldChg>
      <pc:sldChg chg="modSp mod">
        <pc:chgData name="CARLOS DE MORAIS" userId="82fa4c73a48e354f" providerId="LiveId" clId="{2AC0B3E1-B9F7-4355-9ED6-699F51EE0FAE}" dt="2025-10-13T14:28:06.894" v="80" actId="20577"/>
        <pc:sldMkLst>
          <pc:docMk/>
          <pc:sldMk cId="29703296" sldId="278"/>
        </pc:sldMkLst>
        <pc:spChg chg="mod">
          <ac:chgData name="CARLOS DE MORAIS" userId="82fa4c73a48e354f" providerId="LiveId" clId="{2AC0B3E1-B9F7-4355-9ED6-699F51EE0FAE}" dt="2025-10-13T14:27:17.212" v="65" actId="113"/>
          <ac:spMkLst>
            <pc:docMk/>
            <pc:sldMk cId="29703296" sldId="278"/>
            <ac:spMk id="5" creationId="{47838B38-B1F9-5281-D37D-738650180B78}"/>
          </ac:spMkLst>
        </pc:spChg>
        <pc:spChg chg="mod">
          <ac:chgData name="CARLOS DE MORAIS" userId="82fa4c73a48e354f" providerId="LiveId" clId="{2AC0B3E1-B9F7-4355-9ED6-699F51EE0FAE}" dt="2025-10-13T14:27:39.697" v="76" actId="113"/>
          <ac:spMkLst>
            <pc:docMk/>
            <pc:sldMk cId="29703296" sldId="278"/>
            <ac:spMk id="18" creationId="{A0F4F677-E3FC-C4A2-1786-DF79073E4B08}"/>
          </ac:spMkLst>
        </pc:spChg>
        <pc:spChg chg="mod">
          <ac:chgData name="CARLOS DE MORAIS" userId="82fa4c73a48e354f" providerId="LiveId" clId="{2AC0B3E1-B9F7-4355-9ED6-699F51EE0FAE}" dt="2025-10-13T14:28:06.894" v="80" actId="20577"/>
          <ac:spMkLst>
            <pc:docMk/>
            <pc:sldMk cId="29703296" sldId="278"/>
            <ac:spMk id="19" creationId="{C69B9D47-8B35-844D-9752-C0BB1A5A3208}"/>
          </ac:spMkLst>
        </pc:spChg>
        <pc:spChg chg="mod">
          <ac:chgData name="CARLOS DE MORAIS" userId="82fa4c73a48e354f" providerId="LiveId" clId="{2AC0B3E1-B9F7-4355-9ED6-699F51EE0FAE}" dt="2025-10-13T14:27:54.752" v="78" actId="113"/>
          <ac:spMkLst>
            <pc:docMk/>
            <pc:sldMk cId="29703296" sldId="278"/>
            <ac:spMk id="28" creationId="{3FE9EDC4-080A-A506-BE66-A49FB7321796}"/>
          </ac:spMkLst>
        </pc:spChg>
        <pc:spChg chg="mod">
          <ac:chgData name="CARLOS DE MORAIS" userId="82fa4c73a48e354f" providerId="LiveId" clId="{2AC0B3E1-B9F7-4355-9ED6-699F51EE0FAE}" dt="2025-10-13T14:27:13.729" v="64" actId="20577"/>
          <ac:spMkLst>
            <pc:docMk/>
            <pc:sldMk cId="29703296" sldId="278"/>
            <ac:spMk id="34" creationId="{A999D7C8-F9B8-B348-2A1D-64B8381B027F}"/>
          </ac:spMkLst>
        </pc:spChg>
        <pc:spChg chg="mod">
          <ac:chgData name="CARLOS DE MORAIS" userId="82fa4c73a48e354f" providerId="LiveId" clId="{2AC0B3E1-B9F7-4355-9ED6-699F51EE0FAE}" dt="2025-10-13T14:27:34.756" v="75" actId="20577"/>
          <ac:spMkLst>
            <pc:docMk/>
            <pc:sldMk cId="29703296" sldId="278"/>
            <ac:spMk id="37" creationId="{695A5BC3-991F-3821-3044-28C42542E3ED}"/>
          </ac:spMkLst>
        </pc:spChg>
      </pc:sldChg>
      <pc:sldChg chg="modSp mod">
        <pc:chgData name="CARLOS DE MORAIS" userId="82fa4c73a48e354f" providerId="LiveId" clId="{2AC0B3E1-B9F7-4355-9ED6-699F51EE0FAE}" dt="2025-10-13T14:39:46.183" v="133" actId="20577"/>
        <pc:sldMkLst>
          <pc:docMk/>
          <pc:sldMk cId="1134698021" sldId="279"/>
        </pc:sldMkLst>
        <pc:spChg chg="mod">
          <ac:chgData name="CARLOS DE MORAIS" userId="82fa4c73a48e354f" providerId="LiveId" clId="{2AC0B3E1-B9F7-4355-9ED6-699F51EE0FAE}" dt="2025-10-13T14:39:15.668" v="119" actId="20577"/>
          <ac:spMkLst>
            <pc:docMk/>
            <pc:sldMk cId="1134698021" sldId="279"/>
            <ac:spMk id="5" creationId="{0353701A-C2E5-CE8E-5893-60D1FB5FDFFF}"/>
          </ac:spMkLst>
        </pc:spChg>
        <pc:spChg chg="mod">
          <ac:chgData name="CARLOS DE MORAIS" userId="82fa4c73a48e354f" providerId="LiveId" clId="{2AC0B3E1-B9F7-4355-9ED6-699F51EE0FAE}" dt="2025-10-13T14:35:47.549" v="101" actId="113"/>
          <ac:spMkLst>
            <pc:docMk/>
            <pc:sldMk cId="1134698021" sldId="279"/>
            <ac:spMk id="21" creationId="{D5CE1D52-16CF-4FE7-027E-68B38D03CA19}"/>
          </ac:spMkLst>
        </pc:spChg>
        <pc:spChg chg="mod">
          <ac:chgData name="CARLOS DE MORAIS" userId="82fa4c73a48e354f" providerId="LiveId" clId="{2AC0B3E1-B9F7-4355-9ED6-699F51EE0FAE}" dt="2025-10-13T14:35:59.504" v="103" actId="20577"/>
          <ac:spMkLst>
            <pc:docMk/>
            <pc:sldMk cId="1134698021" sldId="279"/>
            <ac:spMk id="23" creationId="{CE05E7AD-B336-A5B9-EE51-666F49022550}"/>
          </ac:spMkLst>
        </pc:spChg>
        <pc:spChg chg="mod">
          <ac:chgData name="CARLOS DE MORAIS" userId="82fa4c73a48e354f" providerId="LiveId" clId="{2AC0B3E1-B9F7-4355-9ED6-699F51EE0FAE}" dt="2025-10-13T14:35:18.871" v="96" actId="20577"/>
          <ac:spMkLst>
            <pc:docMk/>
            <pc:sldMk cId="1134698021" sldId="279"/>
            <ac:spMk id="24" creationId="{23478C2B-A3D6-B423-27F1-85406FEFA896}"/>
          </ac:spMkLst>
        </pc:spChg>
        <pc:spChg chg="mod">
          <ac:chgData name="CARLOS DE MORAIS" userId="82fa4c73a48e354f" providerId="LiveId" clId="{2AC0B3E1-B9F7-4355-9ED6-699F51EE0FAE}" dt="2025-10-13T14:39:34.182" v="127" actId="20577"/>
          <ac:spMkLst>
            <pc:docMk/>
            <pc:sldMk cId="1134698021" sldId="279"/>
            <ac:spMk id="27" creationId="{8A272396-816A-599E-3D38-41B5DC1AEDA4}"/>
          </ac:spMkLst>
        </pc:spChg>
        <pc:spChg chg="mod">
          <ac:chgData name="CARLOS DE MORAIS" userId="82fa4c73a48e354f" providerId="LiveId" clId="{2AC0B3E1-B9F7-4355-9ED6-699F51EE0FAE}" dt="2025-10-13T14:39:46.183" v="133" actId="20577"/>
          <ac:spMkLst>
            <pc:docMk/>
            <pc:sldMk cId="1134698021" sldId="279"/>
            <ac:spMk id="32" creationId="{D475C41E-B438-4BD9-9D1F-85272972FF79}"/>
          </ac:spMkLst>
        </pc:spChg>
      </pc:sldChg>
      <pc:sldChg chg="modSp mod">
        <pc:chgData name="CARLOS DE MORAIS" userId="82fa4c73a48e354f" providerId="LiveId" clId="{2AC0B3E1-B9F7-4355-9ED6-699F51EE0FAE}" dt="2025-10-13T14:40:29.790" v="138" actId="113"/>
        <pc:sldMkLst>
          <pc:docMk/>
          <pc:sldMk cId="273594176" sldId="280"/>
        </pc:sldMkLst>
        <pc:spChg chg="mod">
          <ac:chgData name="CARLOS DE MORAIS" userId="82fa4c73a48e354f" providerId="LiveId" clId="{2AC0B3E1-B9F7-4355-9ED6-699F51EE0FAE}" dt="2025-10-13T14:40:22.266" v="136" actId="113"/>
          <ac:spMkLst>
            <pc:docMk/>
            <pc:sldMk cId="273594176" sldId="280"/>
            <ac:spMk id="18" creationId="{40852F43-B0F2-4846-FED2-169C4E604587}"/>
          </ac:spMkLst>
        </pc:spChg>
        <pc:spChg chg="mod">
          <ac:chgData name="CARLOS DE MORAIS" userId="82fa4c73a48e354f" providerId="LiveId" clId="{2AC0B3E1-B9F7-4355-9ED6-699F51EE0FAE}" dt="2025-10-13T14:40:26.093" v="137" actId="113"/>
          <ac:spMkLst>
            <pc:docMk/>
            <pc:sldMk cId="273594176" sldId="280"/>
            <ac:spMk id="19" creationId="{4DCEB6D2-13F7-7EA7-7A8B-A06F5681CD2F}"/>
          </ac:spMkLst>
        </pc:spChg>
        <pc:spChg chg="mod">
          <ac:chgData name="CARLOS DE MORAIS" userId="82fa4c73a48e354f" providerId="LiveId" clId="{2AC0B3E1-B9F7-4355-9ED6-699F51EE0FAE}" dt="2025-10-13T14:40:29.790" v="138" actId="113"/>
          <ac:spMkLst>
            <pc:docMk/>
            <pc:sldMk cId="273594176" sldId="280"/>
            <ac:spMk id="28" creationId="{3E428149-D5AE-6A75-3EA2-F5229DA3FF54}"/>
          </ac:spMkLst>
        </pc:spChg>
        <pc:spChg chg="mod">
          <ac:chgData name="CARLOS DE MORAIS" userId="82fa4c73a48e354f" providerId="LiveId" clId="{2AC0B3E1-B9F7-4355-9ED6-699F51EE0FAE}" dt="2025-10-13T14:40:08.744" v="134" actId="1076"/>
          <ac:spMkLst>
            <pc:docMk/>
            <pc:sldMk cId="273594176" sldId="280"/>
            <ac:spMk id="34" creationId="{0D22E4AA-9D9D-3037-F8F6-64235C58DEF2}"/>
          </ac:spMkLst>
        </pc:spChg>
        <pc:spChg chg="mod">
          <ac:chgData name="CARLOS DE MORAIS" userId="82fa4c73a48e354f" providerId="LiveId" clId="{2AC0B3E1-B9F7-4355-9ED6-699F51EE0FAE}" dt="2025-10-13T14:40:15.953" v="135" actId="113"/>
          <ac:spMkLst>
            <pc:docMk/>
            <pc:sldMk cId="273594176" sldId="280"/>
            <ac:spMk id="37" creationId="{A1D052B3-B864-D41B-D50A-0FBBA3FEB5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24F34-81A1-4353-B755-BE6257C2A257}" type="datetimeFigureOut">
              <a:rPr lang="en-ZA" smtClean="0"/>
              <a:pPr/>
              <a:t>2025/10/13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FADF1-E0AE-4C18-A2D7-1010CDDE6B43}" type="slidenum">
              <a:rPr lang="en-ZA" smtClean="0"/>
              <a:pPr/>
              <a:t>‹nº›</a:t>
            </a:fld>
            <a:endParaRPr lang="en-ZA"/>
          </a:p>
        </p:txBody>
      </p:sp>
    </p:spTree>
    <p:extLst>
      <p:ext uri="{BB962C8B-B14F-4D97-AF65-F5344CB8AC3E}">
        <p14:creationId xmlns:p14="http://schemas.microsoft.com/office/powerpoint/2010/main" val="341195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FBFADF1-E0AE-4C18-A2D7-1010CDDE6B43}" type="slidenum">
              <a:rPr lang="en-ZA" smtClean="0"/>
              <a:pPr/>
              <a:t>4</a:t>
            </a:fld>
            <a:endParaRPr lang="en-ZA"/>
          </a:p>
        </p:txBody>
      </p:sp>
    </p:spTree>
    <p:extLst>
      <p:ext uri="{BB962C8B-B14F-4D97-AF65-F5344CB8AC3E}">
        <p14:creationId xmlns:p14="http://schemas.microsoft.com/office/powerpoint/2010/main" val="285289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Arial" charset="0"/>
              </a:rPr>
              <a:t>1. RAID GENERAL DIVING STANDARDS</a:t>
            </a:r>
            <a:r>
              <a:rPr lang="en-GB" sz="1200" kern="1200" dirty="0">
                <a:solidFill>
                  <a:schemeClr val="tx1"/>
                </a:solidFill>
                <a:effectLst/>
                <a:latin typeface="Arial" charset="0"/>
                <a:ea typeface="+mn-ea"/>
                <a:cs typeface="Arial" charset="0"/>
              </a:rPr>
              <a:t> </a:t>
            </a:r>
            <a:endParaRPr lang="en-US" sz="120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Definition of a RAID Professional</a:t>
            </a:r>
            <a:endParaRPr lang="en-US" sz="1200" b="1" dirty="0"/>
          </a:p>
          <a:p>
            <a:r>
              <a:rPr lang="en-GB" sz="1200" kern="1200" dirty="0">
                <a:solidFill>
                  <a:schemeClr val="tx1"/>
                </a:solidFill>
                <a:effectLst/>
                <a:latin typeface="Arial" charset="0"/>
                <a:ea typeface="+mn-ea"/>
                <a:cs typeface="Arial" charset="0"/>
              </a:rPr>
              <a:t>We have added definitions of what a professional, a dive centre and a student are so that we do not have to write the word RAID every time we mention of one of these entities. After all, this is the RAID General Diving Standards, so it only discusses RAID.</a:t>
            </a:r>
            <a:endParaRPr lang="en-US"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 </a:t>
            </a:r>
            <a:endParaRPr lang="en-US"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We have added new sections on the following subjects: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THE RAID DIFFERENCE</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Identifies what makes RAID different to other agencies.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MEMBERSHIP STATUS AND MAINTAINANCE</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Here we have added more detailed information and clearly defined the different status’s that a professional may hold.</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INSTRUCTOR JUDGEMENT</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Defines exactly what judgement is and how it affects you as a dive professional</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ETHICAL STANDARDS AND CODES OF CONDUCT</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We have added entirely new sections on Code of Conduct for Scuba Instructors and a Youth Code of Practice. </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SOCIAL MEDIA STANDARDS</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Since social media plays such a huge role in our lives as professionals, we have defined ethical codes of conduct when using social media and many other forms of electronic media.</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ENVIRONMENTAL BEHAVIOUR</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Since the aquatic environment is our office and playground, we have defined the boundaries between responsible and irresponsible behaviour.</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RAID GRIEVANCE RESOLUTION PROCESS</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This section outlines how grievances are dealt with and resolved between RAID HQ, it’s professionals and RAID students. Intent, Receiving Complaints, Formation of a Committee and Procedures are all defined.</a:t>
            </a:r>
            <a:endParaRPr lang="en-US" sz="1200" kern="1200" dirty="0">
              <a:solidFill>
                <a:schemeClr val="tx1"/>
              </a:solidFill>
              <a:effectLst/>
              <a:latin typeface="Arial" charset="0"/>
              <a:ea typeface="+mn-ea"/>
              <a:cs typeface="Arial" charset="0"/>
            </a:endParaRPr>
          </a:p>
          <a:p>
            <a:endParaRPr lang="en-ZA" dirty="0"/>
          </a:p>
        </p:txBody>
      </p:sp>
      <p:sp>
        <p:nvSpPr>
          <p:cNvPr id="4" name="Slide Number Placeholder 3"/>
          <p:cNvSpPr>
            <a:spLocks noGrp="1"/>
          </p:cNvSpPr>
          <p:nvPr>
            <p:ph type="sldNum" sz="quarter" idx="5"/>
          </p:nvPr>
        </p:nvSpPr>
        <p:spPr/>
        <p:txBody>
          <a:bodyPr/>
          <a:lstStyle/>
          <a:p>
            <a:fld id="{3FBFADF1-E0AE-4C18-A2D7-1010CDDE6B43}" type="slidenum">
              <a:rPr lang="en-ZA" smtClean="0"/>
              <a:pPr/>
              <a:t>5</a:t>
            </a:fld>
            <a:endParaRPr lang="en-ZA"/>
          </a:p>
        </p:txBody>
      </p:sp>
    </p:spTree>
    <p:extLst>
      <p:ext uri="{BB962C8B-B14F-4D97-AF65-F5344CB8AC3E}">
        <p14:creationId xmlns:p14="http://schemas.microsoft.com/office/powerpoint/2010/main" val="81332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Arial" charset="0"/>
              </a:rPr>
              <a:t>2. GENERAL</a:t>
            </a:r>
            <a:endParaRPr lang="en-US"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By and large this section remains unchanged but has been re-written for easier understanding.</a:t>
            </a:r>
            <a:endParaRPr lang="en-US"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New sections include:</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PROCTORED FINAL EXAM</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This section discusses use of the online QA, paperwork, trying to cheat and various other details regarding self-study and completing RAID Exams.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THE USE OF PHOTOGRAPHY/CAMERAS/MOVIES DURING TRAINING</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Use of cameras during training is becoming much more common but do they jeopardize student safety. In this section we outline the use of cameras. The main point here is that they must NOT impede the instructor’s duties and may NOT be used on any Try Dive or any of the Open Water 20 programs or sub courses (Scuba Diver, Junior Scuba Diver, Open Water 20, Junior Open Water or </a:t>
            </a:r>
            <a:r>
              <a:rPr lang="en-GB" sz="1200" kern="1200" dirty="0" err="1">
                <a:solidFill>
                  <a:schemeClr val="tx1"/>
                </a:solidFill>
                <a:effectLst/>
                <a:latin typeface="Arial" charset="0"/>
                <a:ea typeface="+mn-ea"/>
                <a:cs typeface="Arial" charset="0"/>
              </a:rPr>
              <a:t>RAIDAptive</a:t>
            </a:r>
            <a:r>
              <a:rPr lang="en-GB" sz="1200" kern="1200" dirty="0">
                <a:solidFill>
                  <a:schemeClr val="tx1"/>
                </a:solidFill>
                <a:effectLst/>
                <a:latin typeface="Arial" charset="0"/>
                <a:ea typeface="+mn-ea"/>
                <a:cs typeface="Arial" charset="0"/>
              </a:rPr>
              <a:t>).</a:t>
            </a:r>
            <a:endParaRPr lang="en-US" sz="1200" kern="1200" dirty="0">
              <a:solidFill>
                <a:schemeClr val="tx1"/>
              </a:solidFill>
              <a:effectLst/>
              <a:latin typeface="Arial" charset="0"/>
              <a:ea typeface="+mn-ea"/>
              <a:cs typeface="Arial" charset="0"/>
            </a:endParaRPr>
          </a:p>
          <a:p>
            <a:pPr lvl="0"/>
            <a:r>
              <a:rPr lang="en-US" sz="1200" kern="1200" dirty="0">
                <a:solidFill>
                  <a:schemeClr val="tx1"/>
                </a:solidFill>
                <a:effectLst/>
                <a:latin typeface="Arial" charset="0"/>
                <a:ea typeface="+mn-ea"/>
                <a:cs typeface="Arial" charset="0"/>
              </a:rPr>
              <a:t>RATIOS, LIMITATIONS and CONTROL</a:t>
            </a:r>
          </a:p>
          <a:p>
            <a:pPr lvl="1"/>
            <a:r>
              <a:rPr lang="en-GB" sz="1200" kern="1200" dirty="0">
                <a:solidFill>
                  <a:schemeClr val="tx1"/>
                </a:solidFill>
                <a:effectLst/>
                <a:latin typeface="Arial" charset="0"/>
                <a:ea typeface="+mn-ea"/>
                <a:cs typeface="Arial" charset="0"/>
              </a:rPr>
              <a:t>Course ratios are now listed in every individual course standard. This section discusses when maximum ratios can be used and when they must be adjusted.</a:t>
            </a:r>
            <a:endParaRPr lang="en-US" sz="1200" kern="1200" dirty="0">
              <a:solidFill>
                <a:schemeClr val="tx1"/>
              </a:solidFill>
              <a:effectLst/>
              <a:latin typeface="Arial" charset="0"/>
              <a:ea typeface="+mn-ea"/>
              <a:cs typeface="Arial" charset="0"/>
            </a:endParaRPr>
          </a:p>
          <a:p>
            <a:endParaRPr lang="en-ZA" dirty="0"/>
          </a:p>
        </p:txBody>
      </p:sp>
      <p:sp>
        <p:nvSpPr>
          <p:cNvPr id="4" name="Slide Number Placeholder 3"/>
          <p:cNvSpPr>
            <a:spLocks noGrp="1"/>
          </p:cNvSpPr>
          <p:nvPr>
            <p:ph type="sldNum" sz="quarter" idx="5"/>
          </p:nvPr>
        </p:nvSpPr>
        <p:spPr/>
        <p:txBody>
          <a:bodyPr/>
          <a:lstStyle/>
          <a:p>
            <a:fld id="{3FBFADF1-E0AE-4C18-A2D7-1010CDDE6B43}" type="slidenum">
              <a:rPr lang="en-ZA" smtClean="0"/>
              <a:pPr/>
              <a:t>6</a:t>
            </a:fld>
            <a:endParaRPr lang="en-ZA"/>
          </a:p>
        </p:txBody>
      </p:sp>
    </p:spTree>
    <p:extLst>
      <p:ext uri="{BB962C8B-B14F-4D97-AF65-F5344CB8AC3E}">
        <p14:creationId xmlns:p14="http://schemas.microsoft.com/office/powerpoint/2010/main" val="28842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F7F3-C4FF-EBF2-9804-6C91AF51C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87EA0-1846-416A-B103-25A64A36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E6152-3A94-15E9-AAEE-29A77E1ABC25}"/>
              </a:ext>
            </a:extLst>
          </p:cNvPr>
          <p:cNvSpPr>
            <a:spLocks noGrp="1"/>
          </p:cNvSpPr>
          <p:nvPr>
            <p:ph type="body" idx="1"/>
          </p:nvPr>
        </p:nvSpPr>
        <p:spPr/>
        <p:txBody>
          <a:bodyPr/>
          <a:lstStyle/>
          <a:p>
            <a:r>
              <a:rPr lang="en-GB" sz="1200" kern="1200" dirty="0">
                <a:solidFill>
                  <a:schemeClr val="tx1"/>
                </a:solidFill>
                <a:effectLst/>
                <a:latin typeface="Arial" charset="0"/>
                <a:ea typeface="+mn-ea"/>
                <a:cs typeface="Arial" charset="0"/>
              </a:rPr>
              <a:t>Every course is formatted identically and has the following sections (where applicable):</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Purpose</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Student Prerequisites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Ratios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Depth Limitations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Supervision</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Equipment Requirements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Course requirements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In-Water Training</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Certification</a:t>
            </a:r>
            <a:endParaRPr lang="en-US" sz="1200" kern="1200" dirty="0">
              <a:solidFill>
                <a:schemeClr val="tx1"/>
              </a:solidFill>
              <a:effectLst/>
              <a:latin typeface="Arial" charset="0"/>
              <a:ea typeface="+mn-ea"/>
              <a:cs typeface="Arial" charset="0"/>
            </a:endParaRPr>
          </a:p>
          <a:p>
            <a:endParaRPr lang="en-ZA" dirty="0"/>
          </a:p>
        </p:txBody>
      </p:sp>
      <p:sp>
        <p:nvSpPr>
          <p:cNvPr id="4" name="Slide Number Placeholder 3">
            <a:extLst>
              <a:ext uri="{FF2B5EF4-FFF2-40B4-BE49-F238E27FC236}">
                <a16:creationId xmlns:a16="http://schemas.microsoft.com/office/drawing/2014/main" id="{104AD2EB-5EC7-6400-71F8-4D15F29FECFF}"/>
              </a:ext>
            </a:extLst>
          </p:cNvPr>
          <p:cNvSpPr>
            <a:spLocks noGrp="1"/>
          </p:cNvSpPr>
          <p:nvPr>
            <p:ph type="sldNum" sz="quarter" idx="5"/>
          </p:nvPr>
        </p:nvSpPr>
        <p:spPr/>
        <p:txBody>
          <a:bodyPr/>
          <a:lstStyle/>
          <a:p>
            <a:fld id="{3FBFADF1-E0AE-4C18-A2D7-1010CDDE6B43}" type="slidenum">
              <a:rPr lang="en-ZA" smtClean="0"/>
              <a:pPr/>
              <a:t>7</a:t>
            </a:fld>
            <a:endParaRPr lang="en-ZA"/>
          </a:p>
        </p:txBody>
      </p:sp>
    </p:spTree>
    <p:extLst>
      <p:ext uri="{BB962C8B-B14F-4D97-AF65-F5344CB8AC3E}">
        <p14:creationId xmlns:p14="http://schemas.microsoft.com/office/powerpoint/2010/main" val="27147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A3BC-E37C-80D9-3762-FFAC6B3CA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34809-7FE2-1BE6-2DFC-2FF5A14C9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992AB-B9B3-3AE0-9736-FAEDDF821C7D}"/>
              </a:ext>
            </a:extLst>
          </p:cNvPr>
          <p:cNvSpPr>
            <a:spLocks noGrp="1"/>
          </p:cNvSpPr>
          <p:nvPr>
            <p:ph type="body" idx="1"/>
          </p:nvPr>
        </p:nvSpPr>
        <p:spPr/>
        <p:txBody>
          <a:bodyPr/>
          <a:lstStyle/>
          <a:p>
            <a:r>
              <a:rPr lang="en-GB" sz="1200" kern="1200" dirty="0">
                <a:solidFill>
                  <a:schemeClr val="tx1"/>
                </a:solidFill>
                <a:effectLst/>
                <a:latin typeface="Arial" charset="0"/>
                <a:ea typeface="+mn-ea"/>
                <a:cs typeface="Arial" charset="0"/>
              </a:rPr>
              <a:t>Every course is formatted identically and has the following sections (where applicable):</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Purpose</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Student Prerequisites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Ratios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Depth Limitations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Supervision</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Equipment Requirements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Course requirements</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In-Water Training</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Certification</a:t>
            </a:r>
            <a:endParaRPr lang="en-US" sz="1200" kern="1200" dirty="0">
              <a:solidFill>
                <a:schemeClr val="tx1"/>
              </a:solidFill>
              <a:effectLst/>
              <a:latin typeface="Arial" charset="0"/>
              <a:ea typeface="+mn-ea"/>
              <a:cs typeface="Arial" charset="0"/>
            </a:endParaRPr>
          </a:p>
          <a:p>
            <a:endParaRPr lang="en-ZA" dirty="0"/>
          </a:p>
        </p:txBody>
      </p:sp>
      <p:sp>
        <p:nvSpPr>
          <p:cNvPr id="4" name="Slide Number Placeholder 3">
            <a:extLst>
              <a:ext uri="{FF2B5EF4-FFF2-40B4-BE49-F238E27FC236}">
                <a16:creationId xmlns:a16="http://schemas.microsoft.com/office/drawing/2014/main" id="{59058F53-85A4-4D90-7656-5ADEAA8B8748}"/>
              </a:ext>
            </a:extLst>
          </p:cNvPr>
          <p:cNvSpPr>
            <a:spLocks noGrp="1"/>
          </p:cNvSpPr>
          <p:nvPr>
            <p:ph type="sldNum" sz="quarter" idx="5"/>
          </p:nvPr>
        </p:nvSpPr>
        <p:spPr/>
        <p:txBody>
          <a:bodyPr/>
          <a:lstStyle/>
          <a:p>
            <a:fld id="{3FBFADF1-E0AE-4C18-A2D7-1010CDDE6B43}" type="slidenum">
              <a:rPr lang="en-ZA" smtClean="0"/>
              <a:pPr/>
              <a:t>8</a:t>
            </a:fld>
            <a:endParaRPr lang="en-ZA"/>
          </a:p>
        </p:txBody>
      </p:sp>
    </p:spTree>
    <p:extLst>
      <p:ext uri="{BB962C8B-B14F-4D97-AF65-F5344CB8AC3E}">
        <p14:creationId xmlns:p14="http://schemas.microsoft.com/office/powerpoint/2010/main" val="210583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E69D6-59D1-F7DE-CAB0-BF1D67674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6DD2A-0FBF-C0AD-5073-A89C98DDE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86C96-A4C3-EF9E-481A-5F8DF08332E0}"/>
              </a:ext>
            </a:extLst>
          </p:cNvPr>
          <p:cNvSpPr>
            <a:spLocks noGrp="1"/>
          </p:cNvSpPr>
          <p:nvPr>
            <p:ph type="body" idx="1"/>
          </p:nvPr>
        </p:nvSpPr>
        <p:spPr/>
        <p:txBody>
          <a:bodyPr/>
          <a:lstStyle/>
          <a:p>
            <a:r>
              <a:rPr lang="en-GB" sz="1200" b="1" kern="1200" dirty="0">
                <a:solidFill>
                  <a:schemeClr val="tx1"/>
                </a:solidFill>
                <a:effectLst/>
                <a:latin typeface="Arial" charset="0"/>
                <a:ea typeface="+mn-ea"/>
                <a:cs typeface="Arial" charset="0"/>
              </a:rPr>
              <a:t>5. RECREATIONAL OPEN CIRCUIT COURSE STANDARDS</a:t>
            </a:r>
            <a:endParaRPr lang="en-US" sz="1200" kern="1200" dirty="0">
              <a:solidFill>
                <a:schemeClr val="tx1"/>
              </a:solidFill>
              <a:effectLst/>
              <a:latin typeface="Arial" charset="0"/>
              <a:ea typeface="+mn-ea"/>
              <a:cs typeface="Arial" charset="0"/>
            </a:endParaRPr>
          </a:p>
          <a:p>
            <a:pPr lvl="0"/>
            <a:r>
              <a:rPr lang="en-GB" sz="1200" b="1" kern="1200" dirty="0">
                <a:solidFill>
                  <a:schemeClr val="tx1"/>
                </a:solidFill>
                <a:effectLst/>
                <a:latin typeface="Arial" charset="0"/>
                <a:ea typeface="+mn-ea"/>
                <a:cs typeface="Arial" charset="0"/>
              </a:rPr>
              <a:t>KEY STANDARDS SUMMARY</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The quick view course summary table has been fully updated.</a:t>
            </a:r>
            <a:endParaRPr lang="en-US" sz="1200" kern="1200" dirty="0">
              <a:solidFill>
                <a:schemeClr val="tx1"/>
              </a:solidFill>
              <a:effectLst/>
              <a:latin typeface="Arial" charset="0"/>
              <a:ea typeface="+mn-ea"/>
              <a:cs typeface="Arial" charset="0"/>
            </a:endParaRPr>
          </a:p>
          <a:p>
            <a:pPr lvl="0"/>
            <a:r>
              <a:rPr lang="en-GB" sz="1200" b="1" kern="1200" dirty="0">
                <a:solidFill>
                  <a:schemeClr val="tx1"/>
                </a:solidFill>
                <a:effectLst/>
                <a:latin typeface="Arial" charset="0"/>
                <a:ea typeface="+mn-ea"/>
                <a:cs typeface="Arial" charset="0"/>
              </a:rPr>
              <a:t>TRY DIVE, </a:t>
            </a:r>
            <a:r>
              <a:rPr lang="en-US" sz="1200" b="1" kern="1200" dirty="0">
                <a:solidFill>
                  <a:schemeClr val="tx1"/>
                </a:solidFill>
                <a:effectLst/>
                <a:latin typeface="Arial" charset="0"/>
                <a:ea typeface="+mn-ea"/>
                <a:cs typeface="Arial" charset="0"/>
              </a:rPr>
              <a:t>JUNIOR SCUBA DIVER AND SCUBA DIVER, JUNIOR OPEN WATER AND OPEN WATER 20</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Ratios for 10 to 11-year olds are very well defined at 2:1 with a provision to be taught in a group of 4 as long as the other 2 students are over 15. This standard echoes through all courses where 10 to 11-year olds may participate.</a:t>
            </a:r>
            <a:endParaRPr lang="en-US" sz="1200" kern="1200" dirty="0">
              <a:solidFill>
                <a:schemeClr val="tx1"/>
              </a:solidFill>
              <a:effectLst/>
              <a:latin typeface="Arial" charset="0"/>
              <a:ea typeface="+mn-ea"/>
              <a:cs typeface="Arial" charset="0"/>
            </a:endParaRPr>
          </a:p>
          <a:p>
            <a:pPr lvl="0"/>
            <a:r>
              <a:rPr lang="en-GB" sz="1200" b="1" kern="1200" dirty="0">
                <a:solidFill>
                  <a:schemeClr val="tx1"/>
                </a:solidFill>
                <a:effectLst/>
                <a:latin typeface="Arial" charset="0"/>
                <a:ea typeface="+mn-ea"/>
                <a:cs typeface="Arial" charset="0"/>
              </a:rPr>
              <a:t>ADVANCEMENT FOR JUNIOR SCUBA AND OPEN WATER DIVER</a:t>
            </a:r>
            <a:endParaRPr lang="en-US" sz="1200" kern="1200" dirty="0">
              <a:solidFill>
                <a:schemeClr val="tx1"/>
              </a:solidFill>
              <a:effectLst/>
              <a:latin typeface="Arial" charset="0"/>
              <a:ea typeface="+mn-ea"/>
              <a:cs typeface="Arial" charset="0"/>
            </a:endParaRPr>
          </a:p>
          <a:p>
            <a:pPr lvl="1"/>
            <a:r>
              <a:rPr lang="en-GB" sz="1200" kern="1200" dirty="0">
                <a:solidFill>
                  <a:schemeClr val="tx1"/>
                </a:solidFill>
                <a:effectLst/>
                <a:latin typeface="Arial" charset="0"/>
                <a:ea typeface="+mn-ea"/>
                <a:cs typeface="Arial" charset="0"/>
              </a:rPr>
              <a:t>Clear instructions have been added in order to upgrade a student within the Scuba Diver and Open Water 20 curriculums.</a:t>
            </a:r>
            <a:endParaRPr lang="en-US" sz="1200" kern="1200" dirty="0">
              <a:solidFill>
                <a:schemeClr val="tx1"/>
              </a:solidFill>
              <a:effectLst/>
              <a:latin typeface="Arial" charset="0"/>
              <a:ea typeface="+mn-ea"/>
              <a:cs typeface="Arial" charset="0"/>
            </a:endParaRPr>
          </a:p>
          <a:p>
            <a:pPr lvl="0"/>
            <a:r>
              <a:rPr lang="en-GB" sz="1200" b="1" kern="1200" dirty="0">
                <a:solidFill>
                  <a:schemeClr val="tx1"/>
                </a:solidFill>
                <a:effectLst/>
                <a:latin typeface="Arial" charset="0"/>
                <a:ea typeface="+mn-ea"/>
                <a:cs typeface="Arial" charset="0"/>
              </a:rPr>
              <a:t>FLEXIBLE TRAINING STANDARDS FOR TRY DIVE, SCUBA DIVER AND OPEN WATER 20</a:t>
            </a:r>
            <a:endParaRPr lang="en-US" sz="1200" kern="1200" dirty="0">
              <a:solidFill>
                <a:schemeClr val="tx1"/>
              </a:solidFill>
              <a:effectLst/>
              <a:latin typeface="Arial" charset="0"/>
              <a:ea typeface="+mn-ea"/>
              <a:cs typeface="Arial" charset="0"/>
            </a:endParaRPr>
          </a:p>
          <a:p>
            <a:pPr lvl="0"/>
            <a:r>
              <a:rPr lang="en-GB" sz="1200" kern="1200" dirty="0">
                <a:solidFill>
                  <a:schemeClr val="tx1"/>
                </a:solidFill>
                <a:effectLst/>
                <a:latin typeface="Arial" charset="0"/>
                <a:ea typeface="+mn-ea"/>
                <a:cs typeface="Arial" charset="0"/>
              </a:rPr>
              <a:t>There are standards that allow flexibility when training a diver within the Scuba diver and Open Water 20 curriculums. These are now outlined clearly for instructors and dive centres that need a more flexible approach to training divers at this level.</a:t>
            </a:r>
            <a:endParaRPr lang="en-US" sz="1200" kern="1200" dirty="0">
              <a:solidFill>
                <a:schemeClr val="tx1"/>
              </a:solidFill>
              <a:effectLst/>
              <a:latin typeface="Arial" charset="0"/>
              <a:ea typeface="+mn-ea"/>
              <a:cs typeface="Arial" charset="0"/>
            </a:endParaRPr>
          </a:p>
          <a:p>
            <a:endParaRPr lang="en-ZA" dirty="0"/>
          </a:p>
        </p:txBody>
      </p:sp>
      <p:sp>
        <p:nvSpPr>
          <p:cNvPr id="4" name="Slide Number Placeholder 3">
            <a:extLst>
              <a:ext uri="{FF2B5EF4-FFF2-40B4-BE49-F238E27FC236}">
                <a16:creationId xmlns:a16="http://schemas.microsoft.com/office/drawing/2014/main" id="{2CC42EDD-6E42-2326-4991-79E97ABF3B2F}"/>
              </a:ext>
            </a:extLst>
          </p:cNvPr>
          <p:cNvSpPr>
            <a:spLocks noGrp="1"/>
          </p:cNvSpPr>
          <p:nvPr>
            <p:ph type="sldNum" sz="quarter" idx="5"/>
          </p:nvPr>
        </p:nvSpPr>
        <p:spPr/>
        <p:txBody>
          <a:bodyPr/>
          <a:lstStyle/>
          <a:p>
            <a:fld id="{3FBFADF1-E0AE-4C18-A2D7-1010CDDE6B43}" type="slidenum">
              <a:rPr lang="en-ZA" smtClean="0"/>
              <a:pPr/>
              <a:t>9</a:t>
            </a:fld>
            <a:endParaRPr lang="en-ZA"/>
          </a:p>
        </p:txBody>
      </p:sp>
    </p:spTree>
    <p:extLst>
      <p:ext uri="{BB962C8B-B14F-4D97-AF65-F5344CB8AC3E}">
        <p14:creationId xmlns:p14="http://schemas.microsoft.com/office/powerpoint/2010/main" val="119285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B6BA7-4EA0-7648-47C5-A996D7A31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E9C90-6B7B-74FB-427B-32976EB86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5B49A-2A8E-11BE-BEA4-99E1B7EC7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some time for a brief overview of each of these sections with your candidates following in the RGDS document.</a:t>
            </a:r>
          </a:p>
          <a:p>
            <a:endParaRPr lang="en-ZA" dirty="0"/>
          </a:p>
        </p:txBody>
      </p:sp>
      <p:sp>
        <p:nvSpPr>
          <p:cNvPr id="4" name="Slide Number Placeholder 3">
            <a:extLst>
              <a:ext uri="{FF2B5EF4-FFF2-40B4-BE49-F238E27FC236}">
                <a16:creationId xmlns:a16="http://schemas.microsoft.com/office/drawing/2014/main" id="{A0DB2FEF-726F-7DED-6ED8-48A7EBD191C7}"/>
              </a:ext>
            </a:extLst>
          </p:cNvPr>
          <p:cNvSpPr>
            <a:spLocks noGrp="1"/>
          </p:cNvSpPr>
          <p:nvPr>
            <p:ph type="sldNum" sz="quarter" idx="5"/>
          </p:nvPr>
        </p:nvSpPr>
        <p:spPr/>
        <p:txBody>
          <a:bodyPr/>
          <a:lstStyle/>
          <a:p>
            <a:fld id="{3FBFADF1-E0AE-4C18-A2D7-1010CDDE6B43}" type="slidenum">
              <a:rPr lang="en-ZA" smtClean="0"/>
              <a:pPr/>
              <a:t>10</a:t>
            </a:fld>
            <a:endParaRPr lang="en-ZA"/>
          </a:p>
        </p:txBody>
      </p:sp>
    </p:spTree>
    <p:extLst>
      <p:ext uri="{BB962C8B-B14F-4D97-AF65-F5344CB8AC3E}">
        <p14:creationId xmlns:p14="http://schemas.microsoft.com/office/powerpoint/2010/main" val="31353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352591" y="8102725"/>
            <a:ext cx="5560033" cy="5573968"/>
          </a:xfrm>
          <a:custGeom>
            <a:avLst/>
            <a:gdLst/>
            <a:ahLst/>
            <a:cxnLst/>
            <a:rect l="l" t="t" r="r" b="b"/>
            <a:pathLst>
              <a:path w="5560033" h="5573968">
                <a:moveTo>
                  <a:pt x="0" y="0"/>
                </a:moveTo>
                <a:lnTo>
                  <a:pt x="5560033" y="0"/>
                </a:lnTo>
                <a:lnTo>
                  <a:pt x="5560033" y="5573968"/>
                </a:lnTo>
                <a:lnTo>
                  <a:pt x="0" y="5573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3" name="Freeform 3"/>
          <p:cNvSpPr/>
          <p:nvPr/>
        </p:nvSpPr>
        <p:spPr>
          <a:xfrm>
            <a:off x="-2255901" y="3178138"/>
            <a:ext cx="4511802" cy="4523110"/>
          </a:xfrm>
          <a:custGeom>
            <a:avLst/>
            <a:gdLst/>
            <a:ahLst/>
            <a:cxnLst/>
            <a:rect l="l" t="t" r="r" b="b"/>
            <a:pathLst>
              <a:path w="4511802" h="4523110">
                <a:moveTo>
                  <a:pt x="0" y="0"/>
                </a:moveTo>
                <a:lnTo>
                  <a:pt x="4511802" y="0"/>
                </a:lnTo>
                <a:lnTo>
                  <a:pt x="4511802" y="4523110"/>
                </a:lnTo>
                <a:lnTo>
                  <a:pt x="0" y="4523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4" name="Freeform 4"/>
          <p:cNvSpPr/>
          <p:nvPr/>
        </p:nvSpPr>
        <p:spPr>
          <a:xfrm>
            <a:off x="16095097" y="2881945"/>
            <a:ext cx="4511802" cy="4523110"/>
          </a:xfrm>
          <a:custGeom>
            <a:avLst/>
            <a:gdLst/>
            <a:ahLst/>
            <a:cxnLst/>
            <a:rect l="l" t="t" r="r" b="b"/>
            <a:pathLst>
              <a:path w="4511802" h="4523110">
                <a:moveTo>
                  <a:pt x="0" y="0"/>
                </a:moveTo>
                <a:lnTo>
                  <a:pt x="4511802" y="0"/>
                </a:lnTo>
                <a:lnTo>
                  <a:pt x="4511802" y="4523110"/>
                </a:lnTo>
                <a:lnTo>
                  <a:pt x="0" y="4523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5" name="TextBox 5"/>
          <p:cNvSpPr txBox="1"/>
          <p:nvPr/>
        </p:nvSpPr>
        <p:spPr>
          <a:xfrm>
            <a:off x="1676400" y="2969195"/>
            <a:ext cx="15621000" cy="4708981"/>
          </a:xfrm>
          <a:prstGeom prst="rect">
            <a:avLst/>
          </a:prstGeom>
        </p:spPr>
        <p:txBody>
          <a:bodyPr wrap="square" lIns="0" tIns="0" rIns="0" bIns="0" rtlCol="0" anchor="t">
            <a:spAutoFit/>
          </a:bodyPr>
          <a:lstStyle/>
          <a:p>
            <a:pPr algn="ctr"/>
            <a:r>
              <a:rPr lang="en-US" sz="8000" b="1" spc="429" dirty="0">
                <a:solidFill>
                  <a:srgbClr val="FFFFFF"/>
                </a:solidFill>
                <a:latin typeface="Arial" pitchFamily="34" charset="0"/>
                <a:ea typeface="Open Sans" panose="020B0606030504020204" pitchFamily="34" charset="0"/>
                <a:cs typeface="Arial" pitchFamily="34" charset="0"/>
                <a:sym typeface="Roboto"/>
              </a:rPr>
              <a:t>Instructor Development Program</a:t>
            </a:r>
          </a:p>
          <a:p>
            <a:pPr algn="ctr"/>
            <a:endParaRPr lang="en-US" sz="8000" b="1" spc="429" dirty="0">
              <a:solidFill>
                <a:srgbClr val="FFFFFF"/>
              </a:solidFill>
              <a:latin typeface="Arial" pitchFamily="34" charset="0"/>
              <a:ea typeface="Open Sans" panose="020B0606030504020204" pitchFamily="34" charset="0"/>
              <a:cs typeface="Arial" pitchFamily="34" charset="0"/>
              <a:sym typeface="Roboto"/>
            </a:endParaRPr>
          </a:p>
          <a:p>
            <a:pPr lvl="2"/>
            <a:r>
              <a:rPr lang="pt-BR" sz="6600" b="1" dirty="0">
                <a:solidFill>
                  <a:schemeClr val="bg1"/>
                </a:solidFill>
                <a:latin typeface="Arial" pitchFamily="34" charset="0"/>
                <a:cs typeface="Arial" pitchFamily="34" charset="0"/>
              </a:rPr>
              <a:t>Padrões Gerais de Mergulho </a:t>
            </a:r>
            <a:r>
              <a:rPr lang="pt-BR" sz="6600" b="1" dirty="0" err="1">
                <a:solidFill>
                  <a:schemeClr val="bg1"/>
                </a:solidFill>
                <a:latin typeface="Arial" pitchFamily="34" charset="0"/>
                <a:cs typeface="Arial" pitchFamily="34" charset="0"/>
              </a:rPr>
              <a:t>RAID</a:t>
            </a:r>
            <a:endParaRPr lang="en-AU" sz="6600" b="1" dirty="0">
              <a:solidFill>
                <a:schemeClr val="bg1"/>
              </a:solidFill>
              <a:effectLst/>
              <a:latin typeface="Arial" pitchFamily="34" charset="0"/>
              <a:cs typeface="Arial" pitchFamily="34" charset="0"/>
            </a:endParaRPr>
          </a:p>
        </p:txBody>
      </p:sp>
      <p:sp>
        <p:nvSpPr>
          <p:cNvPr id="6" name="Freeform 6"/>
          <p:cNvSpPr/>
          <p:nvPr/>
        </p:nvSpPr>
        <p:spPr>
          <a:xfrm>
            <a:off x="6410315" y="768183"/>
            <a:ext cx="5444586" cy="1418437"/>
          </a:xfrm>
          <a:custGeom>
            <a:avLst/>
            <a:gdLst/>
            <a:ahLst/>
            <a:cxnLst/>
            <a:rect l="l" t="t" r="r" b="b"/>
            <a:pathLst>
              <a:path w="5444586" h="1418437">
                <a:moveTo>
                  <a:pt x="0" y="0"/>
                </a:moveTo>
                <a:lnTo>
                  <a:pt x="5444586" y="0"/>
                </a:lnTo>
                <a:lnTo>
                  <a:pt x="5444586" y="1418437"/>
                </a:lnTo>
                <a:lnTo>
                  <a:pt x="0" y="1418437"/>
                </a:lnTo>
                <a:lnTo>
                  <a:pt x="0" y="0"/>
                </a:lnTo>
                <a:close/>
              </a:path>
            </a:pathLst>
          </a:custGeom>
          <a:blipFill>
            <a:blip r:embed="rId4" cstate="print"/>
            <a:stretch>
              <a:fillRect t="-43369" b="-12087"/>
            </a:stretch>
          </a:blipFill>
        </p:spPr>
        <p:txBody>
          <a:bodyPr/>
          <a:lstStyle/>
          <a:p>
            <a:endParaRPr lang="en-ZA"/>
          </a:p>
        </p:txBody>
      </p:sp>
      <p:sp>
        <p:nvSpPr>
          <p:cNvPr id="7" name="AutoShape 7"/>
          <p:cNvSpPr/>
          <p:nvPr/>
        </p:nvSpPr>
        <p:spPr>
          <a:xfrm flipV="1">
            <a:off x="-9375645" y="1467876"/>
            <a:ext cx="16230600" cy="0"/>
          </a:xfrm>
          <a:prstGeom prst="line">
            <a:avLst/>
          </a:prstGeom>
          <a:ln w="19050" cap="flat">
            <a:solidFill>
              <a:srgbClr val="0EA2DD"/>
            </a:solidFill>
            <a:prstDash val="solid"/>
            <a:headEnd type="none" w="sm" len="sm"/>
            <a:tailEnd type="none" w="sm" len="sm"/>
          </a:ln>
        </p:spPr>
        <p:txBody>
          <a:bodyPr/>
          <a:lstStyle/>
          <a:p>
            <a:endParaRPr lang="en-ZA"/>
          </a:p>
        </p:txBody>
      </p:sp>
      <p:sp>
        <p:nvSpPr>
          <p:cNvPr id="8" name="AutoShape 8"/>
          <p:cNvSpPr/>
          <p:nvPr/>
        </p:nvSpPr>
        <p:spPr>
          <a:xfrm flipV="1">
            <a:off x="11570637" y="1486926"/>
            <a:ext cx="16230600" cy="0"/>
          </a:xfrm>
          <a:prstGeom prst="line">
            <a:avLst/>
          </a:prstGeom>
          <a:ln w="19050" cap="flat">
            <a:solidFill>
              <a:srgbClr val="ED6022"/>
            </a:solidFill>
            <a:prstDash val="solid"/>
            <a:headEnd type="none" w="sm" len="sm"/>
            <a:tailEnd type="none" w="sm" len="sm"/>
          </a:ln>
        </p:spPr>
        <p:txBody>
          <a:bodyPr/>
          <a:lstStyle/>
          <a:p>
            <a:endParaRPr lang="en-Z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1384A11-CF25-477F-9544-013570634A78}"/>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DBF5C99D-8FB2-0A9B-2A70-8E6EBF06700F}"/>
              </a:ext>
            </a:extLst>
          </p:cNvPr>
          <p:cNvGrpSpPr/>
          <p:nvPr/>
        </p:nvGrpSpPr>
        <p:grpSpPr>
          <a:xfrm>
            <a:off x="8436238" y="2258954"/>
            <a:ext cx="614520" cy="614520"/>
            <a:chOff x="0" y="0"/>
            <a:chExt cx="812800" cy="812800"/>
          </a:xfrm>
        </p:grpSpPr>
        <p:sp>
          <p:nvSpPr>
            <p:cNvPr id="9" name="Freeform 9">
              <a:extLst>
                <a:ext uri="{FF2B5EF4-FFF2-40B4-BE49-F238E27FC236}">
                  <a16:creationId xmlns:a16="http://schemas.microsoft.com/office/drawing/2014/main" id="{D974BD68-EEC4-7393-E93E-61C31D2B940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0" name="TextBox 10">
              <a:extLst>
                <a:ext uri="{FF2B5EF4-FFF2-40B4-BE49-F238E27FC236}">
                  <a16:creationId xmlns:a16="http://schemas.microsoft.com/office/drawing/2014/main" id="{B094B5BA-8B34-D5A7-A2C0-AA8029F91B7E}"/>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13" name="Group 13">
            <a:extLst>
              <a:ext uri="{FF2B5EF4-FFF2-40B4-BE49-F238E27FC236}">
                <a16:creationId xmlns:a16="http://schemas.microsoft.com/office/drawing/2014/main" id="{8FC4CBCB-13DA-6B2F-B3E1-B5ACDA93943D}"/>
              </a:ext>
            </a:extLst>
          </p:cNvPr>
          <p:cNvGrpSpPr/>
          <p:nvPr/>
        </p:nvGrpSpPr>
        <p:grpSpPr>
          <a:xfrm>
            <a:off x="8451229" y="3434125"/>
            <a:ext cx="614520" cy="614520"/>
            <a:chOff x="0" y="0"/>
            <a:chExt cx="812800" cy="812800"/>
          </a:xfrm>
        </p:grpSpPr>
        <p:sp>
          <p:nvSpPr>
            <p:cNvPr id="14" name="Freeform 14">
              <a:extLst>
                <a:ext uri="{FF2B5EF4-FFF2-40B4-BE49-F238E27FC236}">
                  <a16:creationId xmlns:a16="http://schemas.microsoft.com/office/drawing/2014/main" id="{151A995E-8999-1B01-8B7E-DF99C22F9A7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5" name="TextBox 15">
              <a:extLst>
                <a:ext uri="{FF2B5EF4-FFF2-40B4-BE49-F238E27FC236}">
                  <a16:creationId xmlns:a16="http://schemas.microsoft.com/office/drawing/2014/main" id="{9A753DC3-0B36-665D-80E4-364FCF85C473}"/>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2" name="Freeform 22">
            <a:extLst>
              <a:ext uri="{FF2B5EF4-FFF2-40B4-BE49-F238E27FC236}">
                <a16:creationId xmlns:a16="http://schemas.microsoft.com/office/drawing/2014/main" id="{794CEB4E-5C98-9B07-7987-3C588EC9A975}"/>
              </a:ext>
            </a:extLst>
          </p:cNvPr>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23" name="AutoShape 23">
            <a:extLst>
              <a:ext uri="{FF2B5EF4-FFF2-40B4-BE49-F238E27FC236}">
                <a16:creationId xmlns:a16="http://schemas.microsoft.com/office/drawing/2014/main" id="{1BE5F389-B690-F3AE-2AF5-75BCE841D2A0}"/>
              </a:ext>
            </a:extLst>
          </p:cNvPr>
          <p:cNvSpPr/>
          <p:nvPr/>
        </p:nvSpPr>
        <p:spPr>
          <a:xfrm flipV="1">
            <a:off x="-1632927" y="635142"/>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24" name="AutoShape 24">
            <a:extLst>
              <a:ext uri="{FF2B5EF4-FFF2-40B4-BE49-F238E27FC236}">
                <a16:creationId xmlns:a16="http://schemas.microsoft.com/office/drawing/2014/main" id="{B107CF3D-9F11-35B6-BCB7-4C546650E8B4}"/>
              </a:ext>
            </a:extLst>
          </p:cNvPr>
          <p:cNvSpPr/>
          <p:nvPr/>
        </p:nvSpPr>
        <p:spPr>
          <a:xfrm flipV="1">
            <a:off x="7791088" y="9866995"/>
            <a:ext cx="16230600" cy="0"/>
          </a:xfrm>
          <a:prstGeom prst="line">
            <a:avLst/>
          </a:prstGeom>
          <a:ln w="19050" cap="flat">
            <a:solidFill>
              <a:srgbClr val="ED6022"/>
            </a:solidFill>
            <a:prstDash val="solid"/>
            <a:headEnd type="none" w="sm" len="sm"/>
            <a:tailEnd type="none" w="sm" len="sm"/>
          </a:ln>
        </p:spPr>
        <p:txBody>
          <a:bodyPr/>
          <a:lstStyle/>
          <a:p>
            <a:endParaRPr lang="en-ZA"/>
          </a:p>
        </p:txBody>
      </p:sp>
      <p:grpSp>
        <p:nvGrpSpPr>
          <p:cNvPr id="25" name="Group 25">
            <a:extLst>
              <a:ext uri="{FF2B5EF4-FFF2-40B4-BE49-F238E27FC236}">
                <a16:creationId xmlns:a16="http://schemas.microsoft.com/office/drawing/2014/main" id="{F13ED291-511E-827A-1189-7B5037BF5DE5}"/>
              </a:ext>
            </a:extLst>
          </p:cNvPr>
          <p:cNvGrpSpPr/>
          <p:nvPr/>
        </p:nvGrpSpPr>
        <p:grpSpPr>
          <a:xfrm>
            <a:off x="-2883543" y="-1995168"/>
            <a:ext cx="10851198" cy="13793983"/>
            <a:chOff x="0" y="0"/>
            <a:chExt cx="899650" cy="1143631"/>
          </a:xfrm>
        </p:grpSpPr>
        <p:sp>
          <p:nvSpPr>
            <p:cNvPr id="26" name="Freeform 26">
              <a:extLst>
                <a:ext uri="{FF2B5EF4-FFF2-40B4-BE49-F238E27FC236}">
                  <a16:creationId xmlns:a16="http://schemas.microsoft.com/office/drawing/2014/main" id="{62C20FCF-7604-BCAE-ED5A-D7D47CD6F8FB}"/>
                </a:ext>
              </a:extLst>
            </p:cNvPr>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0EA2DD"/>
            </a:solidFill>
          </p:spPr>
          <p:txBody>
            <a:bodyPr/>
            <a:lstStyle/>
            <a:p>
              <a:endParaRPr lang="en-ZA"/>
            </a:p>
          </p:txBody>
        </p:sp>
        <p:sp>
          <p:nvSpPr>
            <p:cNvPr id="27" name="TextBox 27">
              <a:extLst>
                <a:ext uri="{FF2B5EF4-FFF2-40B4-BE49-F238E27FC236}">
                  <a16:creationId xmlns:a16="http://schemas.microsoft.com/office/drawing/2014/main" id="{F0E0E699-3181-756E-6A0B-4C02605F863E}"/>
                </a:ext>
              </a:extLst>
            </p:cNvPr>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34" name="TextBox 17">
            <a:extLst>
              <a:ext uri="{FF2B5EF4-FFF2-40B4-BE49-F238E27FC236}">
                <a16:creationId xmlns:a16="http://schemas.microsoft.com/office/drawing/2014/main" id="{0D22E4AA-9D9D-3037-F8F6-64235C58DEF2}"/>
              </a:ext>
            </a:extLst>
          </p:cNvPr>
          <p:cNvSpPr txBox="1"/>
          <p:nvPr/>
        </p:nvSpPr>
        <p:spPr>
          <a:xfrm>
            <a:off x="700193" y="2625660"/>
            <a:ext cx="7104830" cy="2769989"/>
          </a:xfrm>
          <a:prstGeom prst="rect">
            <a:avLst/>
          </a:prstGeom>
        </p:spPr>
        <p:txBody>
          <a:bodyPr lIns="0" tIns="0" rIns="0" bIns="0" rtlCol="0" anchor="t">
            <a:spAutoFit/>
          </a:bodyPr>
          <a:lstStyle/>
          <a:p>
            <a:r>
              <a:rPr lang="pt-BR" sz="6000" b="1" dirty="0">
                <a:solidFill>
                  <a:schemeClr val="bg1"/>
                </a:solidFill>
                <a:latin typeface="Arial" pitchFamily="34" charset="0"/>
                <a:cs typeface="Arial" pitchFamily="34" charset="0"/>
              </a:rPr>
              <a:t>PADRÕES GERAIS DE MERGULHO </a:t>
            </a:r>
            <a:r>
              <a:rPr lang="pt-BR" sz="6000" b="1" dirty="0" err="1">
                <a:solidFill>
                  <a:schemeClr val="bg1"/>
                </a:solidFill>
                <a:latin typeface="Arial" pitchFamily="34" charset="0"/>
                <a:cs typeface="Arial" pitchFamily="34" charset="0"/>
              </a:rPr>
              <a:t>RAID</a:t>
            </a:r>
            <a:endParaRPr lang="en-US" sz="8000" b="1" dirty="0">
              <a:solidFill>
                <a:srgbClr val="FFFFFF"/>
              </a:solidFill>
              <a:latin typeface="Arial" pitchFamily="34" charset="0"/>
              <a:ea typeface="Open Sans" panose="020B0606030504020204" pitchFamily="34" charset="0"/>
              <a:cs typeface="Arial" pitchFamily="34" charset="0"/>
              <a:sym typeface="Mont Bold"/>
            </a:endParaRPr>
          </a:p>
        </p:txBody>
      </p:sp>
      <p:sp>
        <p:nvSpPr>
          <p:cNvPr id="37" name="TextBox 5">
            <a:extLst>
              <a:ext uri="{FF2B5EF4-FFF2-40B4-BE49-F238E27FC236}">
                <a16:creationId xmlns:a16="http://schemas.microsoft.com/office/drawing/2014/main" id="{A1D052B3-B864-D41B-D50A-0FBBA3FEB51F}"/>
              </a:ext>
            </a:extLst>
          </p:cNvPr>
          <p:cNvSpPr txBox="1"/>
          <p:nvPr/>
        </p:nvSpPr>
        <p:spPr>
          <a:xfrm>
            <a:off x="9071995" y="2413736"/>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Programas</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RAIDADAPTIVE</a:t>
            </a:r>
            <a:r>
              <a:rPr lang="en-US" sz="3000" b="1" dirty="0">
                <a:solidFill>
                  <a:srgbClr val="FFFFFF"/>
                </a:solidFill>
                <a:latin typeface="Arial" pitchFamily="34" charset="0"/>
                <a:ea typeface="Open Sans Semibold" panose="020B0606030504020204" pitchFamily="34" charset="0"/>
                <a:cs typeface="Arial" pitchFamily="34" charset="0"/>
                <a:sym typeface="Roboto"/>
              </a:rPr>
              <a:t>.</a:t>
            </a:r>
            <a:endParaRPr lang="en-US" sz="2800" b="1" dirty="0">
              <a:solidFill>
                <a:srgbClr val="FFFFFF"/>
              </a:solidFill>
              <a:latin typeface="Arial" pitchFamily="34" charset="0"/>
              <a:ea typeface="Open Sans Semibold" panose="020B0606030504020204" pitchFamily="34" charset="0"/>
              <a:cs typeface="Arial" pitchFamily="34" charset="0"/>
              <a:sym typeface="Roboto"/>
            </a:endParaRPr>
          </a:p>
        </p:txBody>
      </p:sp>
      <p:sp>
        <p:nvSpPr>
          <p:cNvPr id="7" name="Freeform 14">
            <a:extLst>
              <a:ext uri="{FF2B5EF4-FFF2-40B4-BE49-F238E27FC236}">
                <a16:creationId xmlns:a16="http://schemas.microsoft.com/office/drawing/2014/main" id="{59FBFA31-3670-A945-688A-90E21B91BE28}"/>
              </a:ext>
            </a:extLst>
          </p:cNvPr>
          <p:cNvSpPr/>
          <p:nvPr/>
        </p:nvSpPr>
        <p:spPr>
          <a:xfrm>
            <a:off x="8492618" y="4677765"/>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8" name="TextBox 5">
            <a:extLst>
              <a:ext uri="{FF2B5EF4-FFF2-40B4-BE49-F238E27FC236}">
                <a16:creationId xmlns:a16="http://schemas.microsoft.com/office/drawing/2014/main" id="{40852F43-B0F2-4846-FED2-169C4E604587}"/>
              </a:ext>
            </a:extLst>
          </p:cNvPr>
          <p:cNvSpPr txBox="1"/>
          <p:nvPr/>
        </p:nvSpPr>
        <p:spPr>
          <a:xfrm>
            <a:off x="9109619" y="3580543"/>
            <a:ext cx="7807581" cy="359009"/>
          </a:xfrm>
          <a:prstGeom prst="rect">
            <a:avLst/>
          </a:prstGeom>
        </p:spPr>
        <p:txBody>
          <a:bodyPr wrap="square"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Cursos e Classificações de Liderança</a:t>
            </a:r>
            <a:endParaRPr lang="en-US" sz="2800" dirty="0">
              <a:solidFill>
                <a:srgbClr val="FFFFFF"/>
              </a:solidFill>
              <a:latin typeface="Arial" pitchFamily="34" charset="0"/>
              <a:ea typeface="Open Sans Semibold" panose="020B0606030504020204" pitchFamily="34" charset="0"/>
              <a:cs typeface="Arial" pitchFamily="34" charset="0"/>
              <a:sym typeface="Roboto"/>
            </a:endParaRPr>
          </a:p>
        </p:txBody>
      </p:sp>
      <p:sp>
        <p:nvSpPr>
          <p:cNvPr id="19" name="TextBox 5">
            <a:extLst>
              <a:ext uri="{FF2B5EF4-FFF2-40B4-BE49-F238E27FC236}">
                <a16:creationId xmlns:a16="http://schemas.microsoft.com/office/drawing/2014/main" id="{4DCEB6D2-13F7-7EA7-7A8B-A06F5681CD2F}"/>
              </a:ext>
            </a:extLst>
          </p:cNvPr>
          <p:cNvSpPr txBox="1"/>
          <p:nvPr/>
        </p:nvSpPr>
        <p:spPr>
          <a:xfrm>
            <a:off x="9091982" y="4844120"/>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Circuito</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Aberto</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Técnico</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20" name="Freeform 14">
            <a:extLst>
              <a:ext uri="{FF2B5EF4-FFF2-40B4-BE49-F238E27FC236}">
                <a16:creationId xmlns:a16="http://schemas.microsoft.com/office/drawing/2014/main" id="{C30414F6-8392-01E2-A8C0-9823783D40D5}"/>
              </a:ext>
            </a:extLst>
          </p:cNvPr>
          <p:cNvSpPr/>
          <p:nvPr/>
        </p:nvSpPr>
        <p:spPr>
          <a:xfrm>
            <a:off x="8492618" y="5790599"/>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28" name="TextBox 5">
            <a:extLst>
              <a:ext uri="{FF2B5EF4-FFF2-40B4-BE49-F238E27FC236}">
                <a16:creationId xmlns:a16="http://schemas.microsoft.com/office/drawing/2014/main" id="{3E428149-D5AE-6A75-3EA2-F5229DA3FF54}"/>
              </a:ext>
            </a:extLst>
          </p:cNvPr>
          <p:cNvSpPr txBox="1"/>
          <p:nvPr/>
        </p:nvSpPr>
        <p:spPr>
          <a:xfrm>
            <a:off x="9180864" y="5948771"/>
            <a:ext cx="7807581" cy="359009"/>
          </a:xfrm>
          <a:prstGeom prst="rect">
            <a:avLst/>
          </a:prstGeom>
        </p:spPr>
        <p:txBody>
          <a:bodyPr wrap="square" lIns="0" tIns="0" rIns="0" bIns="0" rtlCol="0" anchor="t">
            <a:spAutoFit/>
          </a:bodyPr>
          <a:lstStyle/>
          <a:p>
            <a:pPr marL="205105" lvl="1" algn="l">
              <a:lnSpc>
                <a:spcPts val="2660"/>
              </a:lnSpc>
            </a:pPr>
            <a:r>
              <a:rPr lang="en-US" sz="300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CCR</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endParaRPr>
          </a:p>
        </p:txBody>
      </p:sp>
    </p:spTree>
    <p:extLst>
      <p:ext uri="{BB962C8B-B14F-4D97-AF65-F5344CB8AC3E}">
        <p14:creationId xmlns:p14="http://schemas.microsoft.com/office/powerpoint/2010/main" val="27359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1010"/>
        </a:solidFill>
        <a:effectLst/>
      </p:bgPr>
    </p:bg>
    <p:spTree>
      <p:nvGrpSpPr>
        <p:cNvPr id="1" name=""/>
        <p:cNvGrpSpPr/>
        <p:nvPr/>
      </p:nvGrpSpPr>
      <p:grpSpPr>
        <a:xfrm>
          <a:off x="0" y="0"/>
          <a:ext cx="0" cy="0"/>
          <a:chOff x="0" y="0"/>
          <a:chExt cx="0" cy="0"/>
        </a:xfrm>
      </p:grpSpPr>
      <p:sp>
        <p:nvSpPr>
          <p:cNvPr id="2" name="TextBox 2"/>
          <p:cNvSpPr txBox="1"/>
          <p:nvPr/>
        </p:nvSpPr>
        <p:spPr>
          <a:xfrm>
            <a:off x="8196517" y="4610100"/>
            <a:ext cx="9584873" cy="1552575"/>
          </a:xfrm>
          <a:prstGeom prst="rect">
            <a:avLst/>
          </a:prstGeom>
        </p:spPr>
        <p:txBody>
          <a:bodyPr lIns="0" tIns="0" rIns="0" bIns="0" rtlCol="0" anchor="t">
            <a:spAutoFit/>
          </a:bodyPr>
          <a:lstStyle/>
          <a:p>
            <a:pPr>
              <a:lnSpc>
                <a:spcPts val="12599"/>
              </a:lnSpc>
            </a:pPr>
            <a:r>
              <a:rPr lang="en-US" sz="9000" dirty="0">
                <a:solidFill>
                  <a:srgbClr val="FFFFFF"/>
                </a:solidFill>
                <a:latin typeface="Roboto Bold"/>
                <a:ea typeface="Roboto Bold"/>
                <a:cs typeface="Roboto Bold"/>
                <a:sym typeface="Roboto Bold"/>
              </a:rPr>
              <a:t>	 </a:t>
            </a:r>
            <a:r>
              <a:rPr lang="en-US" sz="9000" dirty="0" err="1">
                <a:solidFill>
                  <a:srgbClr val="FFFFFF"/>
                </a:solidFill>
                <a:latin typeface="Arial" pitchFamily="34" charset="0"/>
                <a:ea typeface="Roboto Bold"/>
                <a:cs typeface="Arial" pitchFamily="34" charset="0"/>
                <a:sym typeface="Roboto Bold"/>
              </a:rPr>
              <a:t>PERGUNTAS</a:t>
            </a:r>
            <a:r>
              <a:rPr lang="en-US" sz="9000" dirty="0">
                <a:solidFill>
                  <a:srgbClr val="FFFFFF"/>
                </a:solidFill>
                <a:latin typeface="Arial" pitchFamily="34" charset="0"/>
                <a:ea typeface="Roboto Bold"/>
                <a:cs typeface="Arial" pitchFamily="34" charset="0"/>
                <a:sym typeface="Roboto Bold"/>
              </a:rPr>
              <a:t>?</a:t>
            </a:r>
          </a:p>
        </p:txBody>
      </p:sp>
      <p:sp>
        <p:nvSpPr>
          <p:cNvPr id="4" name="Freeform 4"/>
          <p:cNvSpPr/>
          <p:nvPr/>
        </p:nvSpPr>
        <p:spPr>
          <a:xfrm>
            <a:off x="1975598" y="8279205"/>
            <a:ext cx="5621334" cy="1243720"/>
          </a:xfrm>
          <a:custGeom>
            <a:avLst/>
            <a:gdLst/>
            <a:ahLst/>
            <a:cxnLst/>
            <a:rect l="l" t="t" r="r" b="b"/>
            <a:pathLst>
              <a:path w="5621334" h="1243720">
                <a:moveTo>
                  <a:pt x="0" y="0"/>
                </a:moveTo>
                <a:lnTo>
                  <a:pt x="5621334" y="0"/>
                </a:lnTo>
                <a:lnTo>
                  <a:pt x="5621334" y="1243721"/>
                </a:lnTo>
                <a:lnTo>
                  <a:pt x="0" y="1243721"/>
                </a:lnTo>
                <a:lnTo>
                  <a:pt x="0" y="0"/>
                </a:lnTo>
                <a:close/>
              </a:path>
            </a:pathLst>
          </a:custGeom>
          <a:blipFill>
            <a:blip r:embed="rId2">
              <a:alphaModFix amt="68000"/>
            </a:blip>
            <a:stretch>
              <a:fillRect/>
            </a:stretch>
          </a:blipFill>
        </p:spPr>
        <p:txBody>
          <a:bodyPr/>
          <a:lstStyle/>
          <a:p>
            <a:endParaRPr lang="en-ZA"/>
          </a:p>
        </p:txBody>
      </p:sp>
      <p:grpSp>
        <p:nvGrpSpPr>
          <p:cNvPr id="5" name="Group 5"/>
          <p:cNvGrpSpPr>
            <a:grpSpLocks noChangeAspect="1"/>
          </p:cNvGrpSpPr>
          <p:nvPr/>
        </p:nvGrpSpPr>
        <p:grpSpPr>
          <a:xfrm>
            <a:off x="823643" y="1385935"/>
            <a:ext cx="7515131" cy="7515131"/>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16985" t="-8977" r="-15815" b="-12232"/>
              </a:stretch>
            </a:blipFill>
          </p:spPr>
          <p:txBody>
            <a:bodyPr/>
            <a:lstStyle/>
            <a:p>
              <a:endParaRPr lang="en-ZA"/>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EA2DD"/>
            </a:solidFill>
          </p:spPr>
          <p:txBody>
            <a:bodyPr/>
            <a:lstStyle/>
            <a:p>
              <a:endParaRPr lang="en-ZA"/>
            </a:p>
          </p:txBody>
        </p:sp>
      </p:grpSp>
      <p:grpSp>
        <p:nvGrpSpPr>
          <p:cNvPr id="8" name="Group 8"/>
          <p:cNvGrpSpPr/>
          <p:nvPr/>
        </p:nvGrpSpPr>
        <p:grpSpPr>
          <a:xfrm>
            <a:off x="14983686" y="6982686"/>
            <a:ext cx="5660722" cy="566072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10" name="Group 10"/>
          <p:cNvGrpSpPr/>
          <p:nvPr/>
        </p:nvGrpSpPr>
        <p:grpSpPr>
          <a:xfrm>
            <a:off x="-3069138" y="-3020699"/>
            <a:ext cx="5660722" cy="566072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a:p>
          </p:txBody>
        </p:sp>
      </p:grpSp>
      <p:grpSp>
        <p:nvGrpSpPr>
          <p:cNvPr id="12" name="Group 12"/>
          <p:cNvGrpSpPr/>
          <p:nvPr/>
        </p:nvGrpSpPr>
        <p:grpSpPr>
          <a:xfrm>
            <a:off x="9144000" y="2528958"/>
            <a:ext cx="542713" cy="54271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14" name="Group 14"/>
          <p:cNvGrpSpPr/>
          <p:nvPr/>
        </p:nvGrpSpPr>
        <p:grpSpPr>
          <a:xfrm>
            <a:off x="10013288" y="2528958"/>
            <a:ext cx="542713" cy="54271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1010"/>
        </a:solidFill>
        <a:effectLst/>
      </p:bgPr>
    </p:bg>
    <p:spTree>
      <p:nvGrpSpPr>
        <p:cNvPr id="1" name=""/>
        <p:cNvGrpSpPr/>
        <p:nvPr/>
      </p:nvGrpSpPr>
      <p:grpSpPr>
        <a:xfrm>
          <a:off x="0" y="0"/>
          <a:ext cx="0" cy="0"/>
          <a:chOff x="0" y="0"/>
          <a:chExt cx="0" cy="0"/>
        </a:xfrm>
      </p:grpSpPr>
      <p:sp>
        <p:nvSpPr>
          <p:cNvPr id="2" name="Freeform 2"/>
          <p:cNvSpPr/>
          <p:nvPr/>
        </p:nvSpPr>
        <p:spPr>
          <a:xfrm>
            <a:off x="-3028708" y="2630259"/>
            <a:ext cx="5013917" cy="5026483"/>
          </a:xfrm>
          <a:custGeom>
            <a:avLst/>
            <a:gdLst/>
            <a:ahLst/>
            <a:cxnLst/>
            <a:rect l="l" t="t" r="r" b="b"/>
            <a:pathLst>
              <a:path w="5013917" h="5026483">
                <a:moveTo>
                  <a:pt x="0" y="0"/>
                </a:moveTo>
                <a:lnTo>
                  <a:pt x="5013916" y="0"/>
                </a:lnTo>
                <a:lnTo>
                  <a:pt x="5013916" y="5026482"/>
                </a:lnTo>
                <a:lnTo>
                  <a:pt x="0" y="5026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3" name="Freeform 3"/>
          <p:cNvSpPr/>
          <p:nvPr/>
        </p:nvSpPr>
        <p:spPr>
          <a:xfrm>
            <a:off x="16302792" y="2630259"/>
            <a:ext cx="5013917" cy="5026483"/>
          </a:xfrm>
          <a:custGeom>
            <a:avLst/>
            <a:gdLst/>
            <a:ahLst/>
            <a:cxnLst/>
            <a:rect l="l" t="t" r="r" b="b"/>
            <a:pathLst>
              <a:path w="5013917" h="5026483">
                <a:moveTo>
                  <a:pt x="0" y="0"/>
                </a:moveTo>
                <a:lnTo>
                  <a:pt x="5013916" y="0"/>
                </a:lnTo>
                <a:lnTo>
                  <a:pt x="5013916" y="5026482"/>
                </a:lnTo>
                <a:lnTo>
                  <a:pt x="0" y="50264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ZA"/>
          </a:p>
        </p:txBody>
      </p:sp>
      <p:sp>
        <p:nvSpPr>
          <p:cNvPr id="4" name="Freeform 4"/>
          <p:cNvSpPr/>
          <p:nvPr/>
        </p:nvSpPr>
        <p:spPr>
          <a:xfrm>
            <a:off x="5937446" y="626464"/>
            <a:ext cx="6413107" cy="1640377"/>
          </a:xfrm>
          <a:custGeom>
            <a:avLst/>
            <a:gdLst/>
            <a:ahLst/>
            <a:cxnLst/>
            <a:rect l="l" t="t" r="r" b="b"/>
            <a:pathLst>
              <a:path w="6413107" h="1640377">
                <a:moveTo>
                  <a:pt x="0" y="0"/>
                </a:moveTo>
                <a:lnTo>
                  <a:pt x="6413108" y="0"/>
                </a:lnTo>
                <a:lnTo>
                  <a:pt x="6413108" y="1640377"/>
                </a:lnTo>
                <a:lnTo>
                  <a:pt x="0" y="1640377"/>
                </a:lnTo>
                <a:lnTo>
                  <a:pt x="0" y="0"/>
                </a:lnTo>
                <a:close/>
              </a:path>
            </a:pathLst>
          </a:custGeom>
          <a:blipFill>
            <a:blip r:embed="rId6"/>
            <a:stretch>
              <a:fillRect t="-45835" b="-12500"/>
            </a:stretch>
          </a:blipFill>
        </p:spPr>
        <p:txBody>
          <a:bodyPr/>
          <a:lstStyle/>
          <a:p>
            <a:endParaRPr lang="en-ZA"/>
          </a:p>
        </p:txBody>
      </p:sp>
      <p:sp>
        <p:nvSpPr>
          <p:cNvPr id="5" name="TextBox 5"/>
          <p:cNvSpPr txBox="1"/>
          <p:nvPr/>
        </p:nvSpPr>
        <p:spPr>
          <a:xfrm>
            <a:off x="2862818" y="4408272"/>
            <a:ext cx="12562364" cy="1930379"/>
          </a:xfrm>
          <a:prstGeom prst="rect">
            <a:avLst/>
          </a:prstGeom>
        </p:spPr>
        <p:txBody>
          <a:bodyPr lIns="0" tIns="0" rIns="0" bIns="0" rtlCol="0" anchor="t">
            <a:spAutoFit/>
          </a:bodyPr>
          <a:lstStyle/>
          <a:p>
            <a:pPr algn="ctr">
              <a:lnSpc>
                <a:spcPts val="14499"/>
              </a:lnSpc>
            </a:pPr>
            <a:r>
              <a:rPr lang="en-US" sz="14499" spc="1246" dirty="0">
                <a:solidFill>
                  <a:srgbClr val="FFFFFF"/>
                </a:solidFill>
                <a:latin typeface="Arial" pitchFamily="34" charset="0"/>
                <a:ea typeface="Roboto Bold"/>
                <a:cs typeface="Arial" pitchFamily="34" charset="0"/>
                <a:sym typeface="Roboto Bold"/>
              </a:rPr>
              <a:t>OBRIGADO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Freeform 3"/>
          <p:cNvSpPr/>
          <p:nvPr/>
        </p:nvSpPr>
        <p:spPr>
          <a:xfrm>
            <a:off x="2279956" y="3475606"/>
            <a:ext cx="588716" cy="58871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9" name="Freeform 9"/>
          <p:cNvSpPr/>
          <p:nvPr/>
        </p:nvSpPr>
        <p:spPr>
          <a:xfrm>
            <a:off x="2279956" y="5129782"/>
            <a:ext cx="588716" cy="58871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5" name="Freeform 15"/>
          <p:cNvSpPr/>
          <p:nvPr/>
        </p:nvSpPr>
        <p:spPr>
          <a:xfrm>
            <a:off x="2279956" y="6745363"/>
            <a:ext cx="588716" cy="58871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20" name="AutoShape 20"/>
          <p:cNvSpPr/>
          <p:nvPr/>
        </p:nvSpPr>
        <p:spPr>
          <a:xfrm flipV="1">
            <a:off x="0" y="2457868"/>
            <a:ext cx="16230600" cy="0"/>
          </a:xfrm>
          <a:prstGeom prst="line">
            <a:avLst/>
          </a:prstGeom>
          <a:ln w="19050" cap="flat">
            <a:solidFill>
              <a:srgbClr val="0EA2DD"/>
            </a:solidFill>
            <a:prstDash val="solid"/>
            <a:headEnd type="none" w="sm" len="sm"/>
            <a:tailEnd type="none" w="sm" len="sm"/>
          </a:ln>
        </p:spPr>
        <p:txBody>
          <a:bodyPr/>
          <a:lstStyle/>
          <a:p>
            <a:endParaRPr lang="en-ZA"/>
          </a:p>
        </p:txBody>
      </p:sp>
      <p:sp>
        <p:nvSpPr>
          <p:cNvPr id="21" name="Freeform 21"/>
          <p:cNvSpPr/>
          <p:nvPr/>
        </p:nvSpPr>
        <p:spPr>
          <a:xfrm>
            <a:off x="14237685" y="8586750"/>
            <a:ext cx="4050315" cy="1640377"/>
          </a:xfrm>
          <a:custGeom>
            <a:avLst/>
            <a:gdLst/>
            <a:ahLst/>
            <a:cxnLst/>
            <a:rect l="l" t="t" r="r" b="b"/>
            <a:pathLst>
              <a:path w="4050315" h="1640377">
                <a:moveTo>
                  <a:pt x="0" y="0"/>
                </a:moveTo>
                <a:lnTo>
                  <a:pt x="4050315" y="0"/>
                </a:lnTo>
                <a:lnTo>
                  <a:pt x="4050315" y="1640378"/>
                </a:lnTo>
                <a:lnTo>
                  <a:pt x="0" y="1640378"/>
                </a:lnTo>
                <a:lnTo>
                  <a:pt x="0" y="0"/>
                </a:lnTo>
                <a:close/>
              </a:path>
            </a:pathLst>
          </a:custGeom>
          <a:blipFill>
            <a:blip r:embed="rId2" cstate="print"/>
            <a:stretch>
              <a:fillRect/>
            </a:stretch>
          </a:blipFill>
        </p:spPr>
        <p:txBody>
          <a:bodyPr/>
          <a:lstStyle/>
          <a:p>
            <a:endParaRPr lang="en-ZA"/>
          </a:p>
        </p:txBody>
      </p:sp>
      <p:sp>
        <p:nvSpPr>
          <p:cNvPr id="22" name="TextBox 22"/>
          <p:cNvSpPr txBox="1"/>
          <p:nvPr/>
        </p:nvSpPr>
        <p:spPr>
          <a:xfrm>
            <a:off x="791032" y="632745"/>
            <a:ext cx="16705935" cy="1255537"/>
          </a:xfrm>
          <a:prstGeom prst="rect">
            <a:avLst/>
          </a:prstGeom>
        </p:spPr>
        <p:txBody>
          <a:bodyPr lIns="0" tIns="0" rIns="0" bIns="0" rtlCol="0" anchor="t">
            <a:spAutoFit/>
          </a:bodyPr>
          <a:lstStyle/>
          <a:p>
            <a:pPr>
              <a:lnSpc>
                <a:spcPts val="10300"/>
              </a:lnSpc>
            </a:pPr>
            <a:r>
              <a:rPr lang="en-US" sz="8000" b="1" spc="463" dirty="0" err="1">
                <a:solidFill>
                  <a:srgbClr val="F16122"/>
                </a:solidFill>
                <a:latin typeface="Arial" pitchFamily="34" charset="0"/>
                <a:ea typeface="Open Sans" panose="020B0606030504020204" pitchFamily="34" charset="0"/>
                <a:cs typeface="Arial" pitchFamily="34" charset="0"/>
                <a:sym typeface="Mont Bold"/>
              </a:rPr>
              <a:t>VISÃO</a:t>
            </a:r>
            <a:r>
              <a:rPr lang="en-US" sz="8000" b="1" spc="463" dirty="0">
                <a:solidFill>
                  <a:srgbClr val="F16122"/>
                </a:solidFill>
                <a:latin typeface="Arial" pitchFamily="34" charset="0"/>
                <a:ea typeface="Open Sans" panose="020B0606030504020204" pitchFamily="34" charset="0"/>
                <a:cs typeface="Arial" pitchFamily="34" charset="0"/>
                <a:sym typeface="Mont Bold"/>
              </a:rPr>
              <a:t> </a:t>
            </a:r>
            <a:r>
              <a:rPr lang="en-US" sz="8000" b="1" spc="463" dirty="0" err="1">
                <a:solidFill>
                  <a:srgbClr val="F16122"/>
                </a:solidFill>
                <a:latin typeface="Arial" pitchFamily="34" charset="0"/>
                <a:ea typeface="Open Sans" panose="020B0606030504020204" pitchFamily="34" charset="0"/>
                <a:cs typeface="Arial" pitchFamily="34" charset="0"/>
                <a:sym typeface="Mont Bold"/>
              </a:rPr>
              <a:t>GERAL</a:t>
            </a:r>
            <a:endParaRPr lang="en-US" sz="8000" b="1" spc="463" dirty="0">
              <a:solidFill>
                <a:srgbClr val="F16122"/>
              </a:solidFill>
              <a:latin typeface="Arial" pitchFamily="34" charset="0"/>
              <a:ea typeface="Open Sans" panose="020B0606030504020204" pitchFamily="34" charset="0"/>
              <a:cs typeface="Arial" pitchFamily="34" charset="0"/>
              <a:sym typeface="Mont Bold"/>
            </a:endParaRPr>
          </a:p>
        </p:txBody>
      </p:sp>
      <p:sp>
        <p:nvSpPr>
          <p:cNvPr id="23" name="TextBox 23"/>
          <p:cNvSpPr txBox="1"/>
          <p:nvPr/>
        </p:nvSpPr>
        <p:spPr>
          <a:xfrm>
            <a:off x="3453269" y="3469373"/>
            <a:ext cx="7138531" cy="461665"/>
          </a:xfrm>
          <a:prstGeom prst="rect">
            <a:avLst/>
          </a:prstGeom>
        </p:spPr>
        <p:txBody>
          <a:bodyPr wrap="square" lIns="0" tIns="0" rIns="0" bIns="0" rtlCol="0" anchor="t">
            <a:spAutoFit/>
          </a:bodyPr>
          <a:lstStyle/>
          <a:p>
            <a:pPr lvl="0">
              <a:lnSpc>
                <a:spcPts val="3599"/>
              </a:lnSpc>
              <a:spcBef>
                <a:spcPct val="0"/>
              </a:spcBef>
            </a:pPr>
            <a:r>
              <a:rPr lang="en-AU" sz="3200" dirty="0" err="1">
                <a:solidFill>
                  <a:schemeClr val="bg1"/>
                </a:solidFill>
                <a:latin typeface="Arial" pitchFamily="34" charset="0"/>
                <a:ea typeface="Open Sans SemiBold" panose="020B0706030804020204" pitchFamily="34" charset="0"/>
                <a:cs typeface="Arial" pitchFamily="34" charset="0"/>
              </a:rPr>
              <a:t>Normas</a:t>
            </a:r>
            <a:r>
              <a:rPr lang="en-AU" sz="3200" dirty="0">
                <a:solidFill>
                  <a:schemeClr val="bg1"/>
                </a:solidFill>
                <a:latin typeface="Arial" pitchFamily="34" charset="0"/>
                <a:ea typeface="Open Sans SemiBold" panose="020B0706030804020204" pitchFamily="34" charset="0"/>
                <a:cs typeface="Arial" pitchFamily="34" charset="0"/>
              </a:rPr>
              <a:t> e </a:t>
            </a:r>
            <a:r>
              <a:rPr lang="en-AU" sz="3200" dirty="0" err="1">
                <a:solidFill>
                  <a:schemeClr val="bg1"/>
                </a:solidFill>
                <a:latin typeface="Arial" pitchFamily="34" charset="0"/>
                <a:ea typeface="Open Sans SemiBold" panose="020B0706030804020204" pitchFamily="34" charset="0"/>
                <a:cs typeface="Arial" pitchFamily="34" charset="0"/>
              </a:rPr>
              <a:t>Procedimentos</a:t>
            </a:r>
            <a:r>
              <a:rPr lang="en-AU" sz="3200" dirty="0">
                <a:solidFill>
                  <a:schemeClr val="bg1"/>
                </a:solidFill>
                <a:latin typeface="Arial" pitchFamily="34" charset="0"/>
                <a:ea typeface="Open Sans SemiBold" panose="020B0706030804020204" pitchFamily="34" charset="0"/>
                <a:cs typeface="Arial" pitchFamily="34" charset="0"/>
              </a:rPr>
              <a:t> </a:t>
            </a:r>
            <a:r>
              <a:rPr lang="en-AU" sz="3200" dirty="0" err="1">
                <a:solidFill>
                  <a:schemeClr val="bg1"/>
                </a:solidFill>
                <a:latin typeface="Arial" pitchFamily="34" charset="0"/>
                <a:ea typeface="Open Sans SemiBold" panose="020B0706030804020204" pitchFamily="34" charset="0"/>
                <a:cs typeface="Arial" pitchFamily="34" charset="0"/>
              </a:rPr>
              <a:t>Gerais</a:t>
            </a:r>
            <a:r>
              <a:rPr lang="en-US" sz="3200" b="1" spc="137" dirty="0">
                <a:solidFill>
                  <a:srgbClr val="FFFFFF"/>
                </a:solidFill>
                <a:latin typeface="Arial" pitchFamily="34" charset="0"/>
                <a:ea typeface="Open Sans SemiBold" panose="020B0706030804020204" pitchFamily="34" charset="0"/>
                <a:cs typeface="Arial" pitchFamily="34" charset="0"/>
                <a:sym typeface="Cerebri Bold"/>
              </a:rPr>
              <a:t>.</a:t>
            </a:r>
          </a:p>
        </p:txBody>
      </p:sp>
      <p:sp>
        <p:nvSpPr>
          <p:cNvPr id="25" name="TextBox 25"/>
          <p:cNvSpPr txBox="1"/>
          <p:nvPr/>
        </p:nvSpPr>
        <p:spPr>
          <a:xfrm>
            <a:off x="3391816" y="5185654"/>
            <a:ext cx="13067384" cy="461665"/>
          </a:xfrm>
          <a:prstGeom prst="rect">
            <a:avLst/>
          </a:prstGeom>
        </p:spPr>
        <p:txBody>
          <a:bodyPr wrap="square" lIns="0" tIns="0" rIns="0" bIns="0" rtlCol="0" anchor="t">
            <a:spAutoFit/>
          </a:bodyPr>
          <a:lstStyle/>
          <a:p>
            <a:pPr lvl="0">
              <a:lnSpc>
                <a:spcPts val="3599"/>
              </a:lnSpc>
              <a:spcBef>
                <a:spcPct val="0"/>
              </a:spcBef>
            </a:pPr>
            <a:r>
              <a:rPr lang="pt-BR" sz="3200" spc="137" dirty="0">
                <a:solidFill>
                  <a:srgbClr val="FFFFFF"/>
                </a:solidFill>
                <a:latin typeface="Arial" panose="020B0604020202020204" pitchFamily="34" charset="0"/>
                <a:ea typeface="Open Sans Semibold" panose="020B0606030504020204" pitchFamily="34" charset="0"/>
                <a:cs typeface="Arial" pitchFamily="34" charset="0"/>
                <a:sym typeface="Cerebri Bold"/>
              </a:rPr>
              <a:t>O documento </a:t>
            </a:r>
            <a:r>
              <a:rPr lang="pt-BR" sz="3200" spc="137" dirty="0" err="1">
                <a:solidFill>
                  <a:srgbClr val="FFFFFF"/>
                </a:solidFill>
                <a:latin typeface="Arial" panose="020B0604020202020204" pitchFamily="34" charset="0"/>
                <a:ea typeface="Open Sans Semibold" panose="020B0606030504020204" pitchFamily="34" charset="0"/>
                <a:cs typeface="Arial" pitchFamily="34" charset="0"/>
                <a:sym typeface="Cerebri Bold"/>
              </a:rPr>
              <a:t>RGDS</a:t>
            </a:r>
            <a:r>
              <a:rPr lang="pt-BR" sz="3200" spc="137" dirty="0">
                <a:solidFill>
                  <a:srgbClr val="FFFFFF"/>
                </a:solidFill>
                <a:latin typeface="Arial" panose="020B0604020202020204" pitchFamily="34" charset="0"/>
                <a:ea typeface="Open Sans Semibold" panose="020B0606030504020204" pitchFamily="34" charset="0"/>
                <a:cs typeface="Arial" pitchFamily="34" charset="0"/>
                <a:sym typeface="Cerebri Bold"/>
              </a:rPr>
              <a:t> é a base de todo treinamento </a:t>
            </a:r>
            <a:r>
              <a:rPr lang="pt-BR" sz="3200" spc="137" dirty="0" err="1">
                <a:solidFill>
                  <a:srgbClr val="FFFFFF"/>
                </a:solidFill>
                <a:latin typeface="Arial" panose="020B0604020202020204" pitchFamily="34" charset="0"/>
                <a:ea typeface="Open Sans Semibold" panose="020B0606030504020204" pitchFamily="34" charset="0"/>
                <a:cs typeface="Arial" pitchFamily="34" charset="0"/>
                <a:sym typeface="Cerebri Bold"/>
              </a:rPr>
              <a:t>RAID</a:t>
            </a:r>
            <a:r>
              <a:rPr lang="pt-BR" sz="3200" spc="137" dirty="0">
                <a:solidFill>
                  <a:srgbClr val="FFFFFF"/>
                </a:solidFill>
                <a:latin typeface="Arial" panose="020B0604020202020204" pitchFamily="34" charset="0"/>
                <a:ea typeface="Open Sans Semibold" panose="020B0606030504020204" pitchFamily="34" charset="0"/>
                <a:cs typeface="Arial" panose="020B0604020202020204" pitchFamily="34" charset="0"/>
                <a:sym typeface="Cerebri Bold"/>
              </a:rPr>
              <a:t>.</a:t>
            </a:r>
            <a:endParaRPr lang="en-US" sz="3200" spc="137" dirty="0">
              <a:solidFill>
                <a:srgbClr val="FFFFFF"/>
              </a:solidFill>
              <a:latin typeface="Arial" panose="020B0604020202020204" pitchFamily="34" charset="0"/>
              <a:ea typeface="Open Sans Semibold" panose="020B0606030504020204" pitchFamily="34" charset="0"/>
              <a:cs typeface="Arial" panose="020B0604020202020204" pitchFamily="34" charset="0"/>
              <a:sym typeface="Cerebri Bold"/>
            </a:endParaRPr>
          </a:p>
        </p:txBody>
      </p:sp>
      <p:sp>
        <p:nvSpPr>
          <p:cNvPr id="27" name="TextBox 27"/>
          <p:cNvSpPr txBox="1"/>
          <p:nvPr/>
        </p:nvSpPr>
        <p:spPr>
          <a:xfrm>
            <a:off x="3403451" y="6751350"/>
            <a:ext cx="13794970" cy="1384995"/>
          </a:xfrm>
          <a:prstGeom prst="rect">
            <a:avLst/>
          </a:prstGeom>
        </p:spPr>
        <p:txBody>
          <a:bodyPr wrap="square" lIns="0" tIns="0" rIns="0" bIns="0" rtlCol="0" anchor="t">
            <a:spAutoFit/>
          </a:bodyPr>
          <a:lstStyle/>
          <a:p>
            <a:pPr lvl="0">
              <a:lnSpc>
                <a:spcPts val="3599"/>
              </a:lnSpc>
              <a:spcBef>
                <a:spcPct val="0"/>
              </a:spcBef>
            </a:pPr>
            <a:r>
              <a:rPr lang="pt-BR" sz="3200" spc="137" dirty="0">
                <a:solidFill>
                  <a:srgbClr val="FFFFFF"/>
                </a:solidFill>
                <a:latin typeface="Arial" pitchFamily="34" charset="0"/>
                <a:ea typeface="Open Sans Semibold" panose="020B0606030504020204" pitchFamily="34" charset="0"/>
                <a:cs typeface="Arial" pitchFamily="34" charset="0"/>
                <a:sym typeface="Cerebri Bold"/>
              </a:rPr>
              <a:t>Durante esta sessão, você revisará o </a:t>
            </a:r>
            <a:r>
              <a:rPr lang="pt-BR" sz="3200" spc="137" dirty="0" err="1">
                <a:solidFill>
                  <a:srgbClr val="FFFFFF"/>
                </a:solidFill>
                <a:latin typeface="Arial" pitchFamily="34" charset="0"/>
                <a:ea typeface="Open Sans Semibold" panose="020B0606030504020204" pitchFamily="34" charset="0"/>
                <a:cs typeface="Arial" pitchFamily="34" charset="0"/>
                <a:sym typeface="Cerebri Bold"/>
              </a:rPr>
              <a:t>RGDS</a:t>
            </a:r>
            <a:r>
              <a:rPr lang="pt-BR" sz="3200" spc="137" dirty="0">
                <a:solidFill>
                  <a:srgbClr val="FFFFFF"/>
                </a:solidFill>
                <a:latin typeface="Arial" pitchFamily="34" charset="0"/>
                <a:ea typeface="Open Sans Semibold" panose="020B0606030504020204" pitchFamily="34" charset="0"/>
                <a:cs typeface="Arial" pitchFamily="34" charset="0"/>
                <a:sym typeface="Cerebri Bold"/>
              </a:rPr>
              <a:t> de capa a capa com seu Instrutor, pois seus candidatos a Instrutor precisarão de um conhecimento profundo deste importante documento.</a:t>
            </a:r>
            <a:endParaRPr lang="en-US" sz="3200" spc="137" dirty="0">
              <a:solidFill>
                <a:srgbClr val="FFFFFF"/>
              </a:solidFill>
              <a:latin typeface="Arial" pitchFamily="34" charset="0"/>
              <a:ea typeface="Open Sans Semibold" panose="020B0606030504020204" pitchFamily="34" charset="0"/>
              <a:cs typeface="Arial" pitchFamily="34" charset="0"/>
              <a:sym typeface="Cerebri Bold"/>
            </a:endParaRPr>
          </a:p>
        </p:txBody>
      </p:sp>
      <p:sp>
        <p:nvSpPr>
          <p:cNvPr id="29" name="AutoShape 29"/>
          <p:cNvSpPr/>
          <p:nvPr/>
        </p:nvSpPr>
        <p:spPr>
          <a:xfrm flipV="1">
            <a:off x="2548144" y="2276047"/>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30" name="AutoShape 30"/>
          <p:cNvSpPr/>
          <p:nvPr/>
        </p:nvSpPr>
        <p:spPr>
          <a:xfrm flipV="1">
            <a:off x="-1810702" y="9596781"/>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31" name="AutoShape 31"/>
          <p:cNvSpPr/>
          <p:nvPr/>
        </p:nvSpPr>
        <p:spPr>
          <a:xfrm flipV="1">
            <a:off x="-3487421" y="9789994"/>
            <a:ext cx="16230600" cy="0"/>
          </a:xfrm>
          <a:prstGeom prst="line">
            <a:avLst/>
          </a:prstGeom>
          <a:ln w="19050" cap="flat">
            <a:solidFill>
              <a:srgbClr val="0EA2DD"/>
            </a:solidFill>
            <a:prstDash val="solid"/>
            <a:headEnd type="none" w="sm" len="sm"/>
            <a:tailEnd type="none" w="sm" len="sm"/>
          </a:ln>
        </p:spPr>
        <p:txBody>
          <a:bodyPr/>
          <a:lstStyle/>
          <a:p>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72892" y="3610001"/>
            <a:ext cx="13419308" cy="9348713"/>
          </a:xfrm>
          <a:prstGeom prst="rect">
            <a:avLst/>
          </a:prstGeom>
        </p:spPr>
        <p:txBody>
          <a:bodyPr wrap="square" lIns="0" tIns="0" rIns="0" bIns="0" rtlCol="0" anchor="t">
            <a:spAutoFit/>
          </a:bodyPr>
          <a:lstStyle/>
          <a:p>
            <a:pPr marL="742950" indent="-742950">
              <a:lnSpc>
                <a:spcPct val="150000"/>
              </a:lnSpc>
              <a:buFont typeface="+mj-lt"/>
              <a:buAutoNum type="arabicPeriod"/>
            </a:pPr>
            <a:r>
              <a:rPr lang="pt-BR" sz="3800" dirty="0">
                <a:solidFill>
                  <a:srgbClr val="FFFFFF"/>
                </a:solidFill>
                <a:latin typeface="Arial" pitchFamily="34" charset="0"/>
                <a:ea typeface="Open Sans" panose="020B0606030504020204" pitchFamily="34" charset="0"/>
                <a:cs typeface="Arial" pitchFamily="34" charset="0"/>
                <a:sym typeface="Arial"/>
              </a:rPr>
              <a:t>Padrões Gerais de Mergulho </a:t>
            </a:r>
            <a:r>
              <a:rPr lang="pt-BR" sz="3800" dirty="0" err="1">
                <a:solidFill>
                  <a:srgbClr val="FFFFFF"/>
                </a:solidFill>
                <a:latin typeface="Arial" pitchFamily="34" charset="0"/>
                <a:ea typeface="Open Sans" panose="020B0606030504020204" pitchFamily="34" charset="0"/>
                <a:cs typeface="Arial" pitchFamily="34" charset="0"/>
                <a:sym typeface="Arial"/>
              </a:rPr>
              <a:t>RAID</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nSpc>
                <a:spcPct val="150000"/>
              </a:lnSpc>
              <a:buFont typeface="+mj-lt"/>
              <a:buAutoNum type="arabicPeriod"/>
            </a:pPr>
            <a:r>
              <a:rPr lang="en-US" sz="3800" dirty="0" err="1">
                <a:solidFill>
                  <a:srgbClr val="FFFFFF"/>
                </a:solidFill>
                <a:latin typeface="Arial" pitchFamily="34" charset="0"/>
                <a:ea typeface="Open Sans" panose="020B0606030504020204" pitchFamily="34" charset="0"/>
                <a:cs typeface="Arial" pitchFamily="34" charset="0"/>
                <a:sym typeface="Arial"/>
              </a:rPr>
              <a:t>Em</a:t>
            </a:r>
            <a:r>
              <a:rPr lang="en-US" sz="3800" dirty="0">
                <a:solidFill>
                  <a:srgbClr val="FFFFFF"/>
                </a:solidFill>
                <a:latin typeface="Arial" pitchFamily="34" charset="0"/>
                <a:ea typeface="Open Sans" panose="020B0606030504020204" pitchFamily="34" charset="0"/>
                <a:cs typeface="Arial" pitchFamily="34" charset="0"/>
                <a:sym typeface="Arial"/>
              </a:rPr>
              <a:t> </a:t>
            </a:r>
            <a:r>
              <a:rPr lang="en-US" sz="3800" dirty="0" err="1">
                <a:solidFill>
                  <a:srgbClr val="FFFFFF"/>
                </a:solidFill>
                <a:latin typeface="Arial" pitchFamily="34" charset="0"/>
                <a:ea typeface="Open Sans" panose="020B0606030504020204" pitchFamily="34" charset="0"/>
                <a:cs typeface="Arial" pitchFamily="34" charset="0"/>
                <a:sym typeface="Arial"/>
              </a:rPr>
              <a:t>geral</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nSpc>
                <a:spcPct val="150000"/>
              </a:lnSpc>
              <a:buFont typeface="+mj-lt"/>
              <a:buAutoNum type="arabicPeriod"/>
            </a:pPr>
            <a:r>
              <a:rPr lang="pt-BR" sz="3800" dirty="0">
                <a:solidFill>
                  <a:srgbClr val="FFFFFF"/>
                </a:solidFill>
                <a:latin typeface="Arial" pitchFamily="34" charset="0"/>
                <a:ea typeface="Open Sans" panose="020B0606030504020204" pitchFamily="34" charset="0"/>
                <a:cs typeface="Arial" pitchFamily="34" charset="0"/>
                <a:sym typeface="Arial"/>
              </a:rPr>
              <a:t>Definições para os termos usados ​​neste documento</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nSpc>
                <a:spcPct val="150000"/>
              </a:lnSpc>
              <a:buFont typeface="+mj-lt"/>
              <a:buAutoNum type="arabicPeriod"/>
            </a:pPr>
            <a:r>
              <a:rPr lang="en-US" sz="3800" dirty="0" err="1">
                <a:solidFill>
                  <a:srgbClr val="FFFFFF"/>
                </a:solidFill>
                <a:latin typeface="Arial" pitchFamily="34" charset="0"/>
                <a:ea typeface="Open Sans" panose="020B0606030504020204" pitchFamily="34" charset="0"/>
                <a:cs typeface="Arial" pitchFamily="34" charset="0"/>
                <a:sym typeface="Arial"/>
              </a:rPr>
              <a:t>Padrões</a:t>
            </a:r>
            <a:r>
              <a:rPr lang="en-US" sz="3800" dirty="0">
                <a:solidFill>
                  <a:srgbClr val="FFFFFF"/>
                </a:solidFill>
                <a:latin typeface="Arial" pitchFamily="34" charset="0"/>
                <a:ea typeface="Open Sans" panose="020B0606030504020204" pitchFamily="34" charset="0"/>
                <a:cs typeface="Arial" pitchFamily="34" charset="0"/>
                <a:sym typeface="Arial"/>
              </a:rPr>
              <a:t> do </a:t>
            </a:r>
            <a:r>
              <a:rPr lang="en-US" sz="3800" dirty="0" err="1">
                <a:solidFill>
                  <a:srgbClr val="FFFFFF"/>
                </a:solidFill>
                <a:latin typeface="Arial" pitchFamily="34" charset="0"/>
                <a:ea typeface="Open Sans" panose="020B0606030504020204" pitchFamily="34" charset="0"/>
                <a:cs typeface="Arial" pitchFamily="34" charset="0"/>
                <a:sym typeface="Arial"/>
              </a:rPr>
              <a:t>Curso</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nSpc>
                <a:spcPct val="150000"/>
              </a:lnSpc>
              <a:buFont typeface="+mj-lt"/>
              <a:buAutoNum type="arabicPeriod"/>
            </a:pPr>
            <a:r>
              <a:rPr lang="pt-BR" sz="3800" dirty="0">
                <a:solidFill>
                  <a:srgbClr val="FFFFFF"/>
                </a:solidFill>
                <a:latin typeface="Arial" pitchFamily="34" charset="0"/>
                <a:ea typeface="Open Sans" panose="020B0606030504020204" pitchFamily="34" charset="0"/>
                <a:cs typeface="Arial" pitchFamily="34" charset="0"/>
                <a:sym typeface="Arial"/>
              </a:rPr>
              <a:t>Padrões de percurso de Circuito Aberto Recreativo</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algn="l">
              <a:lnSpc>
                <a:spcPts val="4508"/>
              </a:lnSpc>
            </a:pPr>
            <a:endParaRPr lang="en-US" sz="23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6" name="Freeform 6"/>
          <p:cNvSpPr>
            <a:spLocks/>
          </p:cNvSpPr>
          <p:nvPr/>
        </p:nvSpPr>
        <p:spPr>
          <a:xfrm>
            <a:off x="11787206" y="5569037"/>
            <a:ext cx="8174081" cy="8646450"/>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a:p>
        </p:txBody>
      </p:sp>
      <p:grpSp>
        <p:nvGrpSpPr>
          <p:cNvPr id="3" name="Group 3"/>
          <p:cNvGrpSpPr/>
          <p:nvPr/>
        </p:nvGrpSpPr>
        <p:grpSpPr>
          <a:xfrm>
            <a:off x="17087916" y="3269640"/>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13" name="Group 13"/>
          <p:cNvGrpSpPr/>
          <p:nvPr/>
        </p:nvGrpSpPr>
        <p:grpSpPr>
          <a:xfrm>
            <a:off x="9865412" y="1709092"/>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a:p>
        </p:txBody>
      </p:sp>
      <p:grpSp>
        <p:nvGrpSpPr>
          <p:cNvPr id="16" name="Group 16"/>
          <p:cNvGrpSpPr/>
          <p:nvPr/>
        </p:nvGrpSpPr>
        <p:grpSpPr>
          <a:xfrm>
            <a:off x="-903317" y="717253"/>
            <a:ext cx="10047317" cy="2551158"/>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711685" y="818025"/>
            <a:ext cx="8500793" cy="2366610"/>
          </a:xfrm>
          <a:prstGeom prst="rect">
            <a:avLst/>
          </a:prstGeom>
        </p:spPr>
        <p:txBody>
          <a:bodyPr wrap="square" lIns="0" tIns="0" rIns="0" bIns="0" rtlCol="0" anchor="t">
            <a:spAutoFit/>
          </a:bodyPr>
          <a:lstStyle/>
          <a:p>
            <a:pPr>
              <a:lnSpc>
                <a:spcPts val="6323"/>
              </a:lnSpc>
              <a:spcBef>
                <a:spcPct val="0"/>
              </a:spcBef>
            </a:pPr>
            <a:r>
              <a:rPr lang="pt-BR" sz="4517" spc="727" dirty="0">
                <a:solidFill>
                  <a:srgbClr val="FFFFFF"/>
                </a:solidFill>
                <a:latin typeface="Arial" pitchFamily="34" charset="0"/>
                <a:ea typeface="Roboto Bold"/>
                <a:cs typeface="Arial" pitchFamily="34" charset="0"/>
                <a:sym typeface="Roboto Bold"/>
              </a:rPr>
              <a:t>Padrões Gerais de Mergulho RAID  </a:t>
            </a:r>
          </a:p>
          <a:p>
            <a:pPr>
              <a:lnSpc>
                <a:spcPts val="6323"/>
              </a:lnSpc>
              <a:spcBef>
                <a:spcPct val="0"/>
              </a:spcBef>
            </a:pPr>
            <a:r>
              <a:rPr lang="pt-BR" sz="4517" spc="727" dirty="0">
                <a:solidFill>
                  <a:srgbClr val="FFFFFF"/>
                </a:solidFill>
                <a:latin typeface="Arial" pitchFamily="34" charset="0"/>
                <a:ea typeface="Roboto Bold"/>
                <a:cs typeface="Arial" pitchFamily="34" charset="0"/>
                <a:sym typeface="Roboto Bold"/>
              </a:rPr>
              <a:t>Seções do Curso</a:t>
            </a:r>
            <a:endParaRPr lang="en-US" sz="4517" spc="727" dirty="0">
              <a:solidFill>
                <a:srgbClr val="FFFFFF"/>
              </a:solidFill>
              <a:latin typeface="Arial" pitchFamily="34" charset="0"/>
              <a:ea typeface="Roboto Bold"/>
              <a:cs typeface="Arial" pitchFamily="34" charset="0"/>
              <a:sym typeface="Robot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3E1FBD7-3DB8-EC03-8512-60EA3F6E135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27CB6F6-007C-33F4-6CE2-C7DDCD06C9CC}"/>
              </a:ext>
            </a:extLst>
          </p:cNvPr>
          <p:cNvSpPr txBox="1"/>
          <p:nvPr/>
        </p:nvSpPr>
        <p:spPr>
          <a:xfrm>
            <a:off x="395015" y="4071022"/>
            <a:ext cx="13419308" cy="4962897"/>
          </a:xfrm>
          <a:prstGeom prst="rect">
            <a:avLst/>
          </a:prstGeom>
        </p:spPr>
        <p:txBody>
          <a:bodyPr wrap="square" lIns="0" tIns="0" rIns="0" bIns="0" rtlCol="0" anchor="t">
            <a:spAutoFit/>
          </a:bodyPr>
          <a:lstStyle/>
          <a:p>
            <a:pPr marL="742950" indent="-742950">
              <a:lnSpc>
                <a:spcPct val="150000"/>
              </a:lnSpc>
              <a:buAutoNum type="arabicPeriod" startAt="6"/>
            </a:pPr>
            <a:r>
              <a:rPr lang="en-US" sz="3800" dirty="0" err="1">
                <a:solidFill>
                  <a:srgbClr val="FFFFFF"/>
                </a:solidFill>
                <a:latin typeface="Arial" pitchFamily="34" charset="0"/>
                <a:ea typeface="Open Sans" panose="020B0606030504020204" pitchFamily="34" charset="0"/>
                <a:cs typeface="Arial" pitchFamily="34" charset="0"/>
                <a:sym typeface="Arial"/>
              </a:rPr>
              <a:t>Programas</a:t>
            </a:r>
            <a:r>
              <a:rPr lang="en-US" sz="3800" dirty="0">
                <a:solidFill>
                  <a:srgbClr val="FFFFFF"/>
                </a:solidFill>
                <a:latin typeface="Arial" pitchFamily="34" charset="0"/>
                <a:ea typeface="Open Sans" panose="020B0606030504020204" pitchFamily="34" charset="0"/>
                <a:cs typeface="Arial" pitchFamily="34" charset="0"/>
                <a:sym typeface="Arial"/>
              </a:rPr>
              <a:t> </a:t>
            </a:r>
            <a:r>
              <a:rPr lang="en-US" sz="3800" dirty="0" err="1">
                <a:solidFill>
                  <a:srgbClr val="FFFFFF"/>
                </a:solidFill>
                <a:latin typeface="Arial" pitchFamily="34" charset="0"/>
                <a:ea typeface="Open Sans" panose="020B0606030504020204" pitchFamily="34" charset="0"/>
                <a:cs typeface="Arial" pitchFamily="34" charset="0"/>
                <a:sym typeface="Arial"/>
              </a:rPr>
              <a:t>RAIDADAPTIVE</a:t>
            </a:r>
            <a:r>
              <a:rPr lang="en-US" sz="3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t>
            </a:r>
          </a:p>
          <a:p>
            <a:pPr marL="742950" indent="-742950">
              <a:lnSpc>
                <a:spcPct val="150000"/>
              </a:lnSpc>
              <a:buAutoNum type="arabicPeriod" startAt="6"/>
            </a:pPr>
            <a:r>
              <a:rPr lang="pt-BR" sz="3800" dirty="0">
                <a:solidFill>
                  <a:srgbClr val="FFFFFF"/>
                </a:solidFill>
                <a:latin typeface="Arial" pitchFamily="34" charset="0"/>
                <a:ea typeface="Open Sans" panose="020B0606030504020204" pitchFamily="34" charset="0"/>
                <a:cs typeface="Arial" pitchFamily="34" charset="0"/>
                <a:sym typeface="Arial"/>
              </a:rPr>
              <a:t>Cursos e classificações de Liderança (Circuito Aberto).</a:t>
            </a:r>
          </a:p>
          <a:p>
            <a:pPr marL="742950" indent="-742950">
              <a:lnSpc>
                <a:spcPct val="150000"/>
              </a:lnSpc>
              <a:buAutoNum type="arabicPeriod" startAt="6"/>
            </a:pPr>
            <a:r>
              <a:rPr lang="en-US" sz="3800" dirty="0" err="1">
                <a:solidFill>
                  <a:srgbClr val="FFFFFF"/>
                </a:solidFill>
                <a:latin typeface="Arial" pitchFamily="34" charset="0"/>
                <a:ea typeface="Open Sans" panose="020B0606030504020204" pitchFamily="34" charset="0"/>
                <a:cs typeface="Arial" pitchFamily="34" charset="0"/>
                <a:sym typeface="Arial"/>
              </a:rPr>
              <a:t>Circuito</a:t>
            </a:r>
            <a:r>
              <a:rPr lang="en-US" sz="3800" dirty="0">
                <a:solidFill>
                  <a:srgbClr val="FFFFFF"/>
                </a:solidFill>
                <a:latin typeface="Arial" pitchFamily="34" charset="0"/>
                <a:ea typeface="Open Sans" panose="020B0606030504020204" pitchFamily="34" charset="0"/>
                <a:cs typeface="Arial" pitchFamily="34" charset="0"/>
                <a:sym typeface="Arial"/>
              </a:rPr>
              <a:t> </a:t>
            </a:r>
            <a:r>
              <a:rPr lang="en-US" sz="3800" dirty="0" err="1">
                <a:solidFill>
                  <a:srgbClr val="FFFFFF"/>
                </a:solidFill>
                <a:latin typeface="Arial" pitchFamily="34" charset="0"/>
                <a:ea typeface="Open Sans" panose="020B0606030504020204" pitchFamily="34" charset="0"/>
                <a:cs typeface="Arial" pitchFamily="34" charset="0"/>
                <a:sym typeface="Arial"/>
              </a:rPr>
              <a:t>Aberto</a:t>
            </a:r>
            <a:r>
              <a:rPr lang="en-US" sz="3800" dirty="0">
                <a:solidFill>
                  <a:srgbClr val="FFFFFF"/>
                </a:solidFill>
                <a:latin typeface="Arial" pitchFamily="34" charset="0"/>
                <a:ea typeface="Open Sans" panose="020B0606030504020204" pitchFamily="34" charset="0"/>
                <a:cs typeface="Arial" pitchFamily="34" charset="0"/>
                <a:sym typeface="Arial"/>
              </a:rPr>
              <a:t> </a:t>
            </a:r>
            <a:r>
              <a:rPr lang="en-US" sz="3800" dirty="0" err="1">
                <a:solidFill>
                  <a:srgbClr val="FFFFFF"/>
                </a:solidFill>
                <a:latin typeface="Arial" pitchFamily="34" charset="0"/>
                <a:ea typeface="Open Sans" panose="020B0606030504020204" pitchFamily="34" charset="0"/>
                <a:cs typeface="Arial" pitchFamily="34" charset="0"/>
                <a:sym typeface="Arial"/>
              </a:rPr>
              <a:t>Técnico</a:t>
            </a:r>
            <a:r>
              <a:rPr lang="en-US" sz="3800" b="1" dirty="0">
                <a:solidFill>
                  <a:srgbClr val="FFFFFF"/>
                </a:solidFill>
                <a:latin typeface="Arial" pitchFamily="34" charset="0"/>
                <a:ea typeface="Open Sans" panose="020B0606030504020204" pitchFamily="34" charset="0"/>
                <a:cs typeface="Arial" pitchFamily="34" charset="0"/>
                <a:sym typeface="Arial"/>
              </a:rPr>
              <a:t>.</a:t>
            </a:r>
          </a:p>
          <a:p>
            <a:pPr marL="742950" indent="-742950" algn="l">
              <a:lnSpc>
                <a:spcPct val="150000"/>
              </a:lnSpc>
              <a:buAutoNum type="arabicPeriod" startAt="6"/>
            </a:pPr>
            <a:r>
              <a:rPr lang="en-US" sz="3800" dirty="0" err="1">
                <a:solidFill>
                  <a:srgbClr val="FFFFFF"/>
                </a:solidFill>
                <a:latin typeface="Arial" pitchFamily="34" charset="0"/>
                <a:ea typeface="Open Sans" panose="020B0606030504020204" pitchFamily="34" charset="0"/>
                <a:cs typeface="Arial" pitchFamily="34" charset="0"/>
                <a:sym typeface="Arial"/>
              </a:rPr>
              <a:t>CCR</a:t>
            </a:r>
            <a:r>
              <a:rPr lang="en-US" sz="3800" dirty="0">
                <a:solidFill>
                  <a:srgbClr val="FFFFFF"/>
                </a:solidFill>
                <a:latin typeface="Arial" pitchFamily="34" charset="0"/>
                <a:ea typeface="Open Sans" panose="020B0606030504020204" pitchFamily="34" charset="0"/>
                <a:cs typeface="Arial" pitchFamily="34" charset="0"/>
                <a:sym typeface="Arial"/>
              </a:rPr>
              <a:t>.</a:t>
            </a:r>
          </a:p>
          <a:p>
            <a:pPr marL="742950" indent="-742950" algn="l">
              <a:lnSpc>
                <a:spcPct val="150000"/>
              </a:lnSpc>
              <a:buFont typeface="+mj-lt"/>
              <a:buAutoNum type="arabicPeriod"/>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algn="l">
              <a:lnSpc>
                <a:spcPts val="4508"/>
              </a:lnSpc>
            </a:pPr>
            <a:endParaRPr lang="en-US" sz="23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5" name="Group 5">
            <a:extLst>
              <a:ext uri="{FF2B5EF4-FFF2-40B4-BE49-F238E27FC236}">
                <a16:creationId xmlns:a16="http://schemas.microsoft.com/office/drawing/2014/main" id="{83E09EC1-6157-32CC-9F7D-C71FE252182A}"/>
              </a:ext>
            </a:extLst>
          </p:cNvPr>
          <p:cNvGrpSpPr>
            <a:grpSpLocks noChangeAspect="1"/>
          </p:cNvGrpSpPr>
          <p:nvPr/>
        </p:nvGrpSpPr>
        <p:grpSpPr>
          <a:xfrm>
            <a:off x="10134600" y="5677649"/>
            <a:ext cx="9902887" cy="9013616"/>
            <a:chOff x="0" y="-280257"/>
            <a:chExt cx="7284389" cy="6630257"/>
          </a:xfrm>
        </p:grpSpPr>
        <p:sp>
          <p:nvSpPr>
            <p:cNvPr id="6" name="Freeform 6">
              <a:extLst>
                <a:ext uri="{FF2B5EF4-FFF2-40B4-BE49-F238E27FC236}">
                  <a16:creationId xmlns:a16="http://schemas.microsoft.com/office/drawing/2014/main" id="{D34D4596-027D-C721-A6D2-350750D6AB2E}"/>
                </a:ext>
              </a:extLst>
            </p:cNvPr>
            <p:cNvSpPr>
              <a:spLocks/>
            </p:cNvSpPr>
            <p:nvPr/>
          </p:nvSpPr>
          <p:spPr>
            <a:xfrm>
              <a:off x="620765" y="-280257"/>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a:p>
          </p:txBody>
        </p:sp>
        <p:sp>
          <p:nvSpPr>
            <p:cNvPr id="7" name="Freeform 7">
              <a:extLst>
                <a:ext uri="{FF2B5EF4-FFF2-40B4-BE49-F238E27FC236}">
                  <a16:creationId xmlns:a16="http://schemas.microsoft.com/office/drawing/2014/main" id="{FA1E9F20-52C2-E305-FF09-778E0ACB1E9E}"/>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a:p>
          </p:txBody>
        </p:sp>
      </p:grpSp>
      <p:grpSp>
        <p:nvGrpSpPr>
          <p:cNvPr id="3" name="Group 3">
            <a:extLst>
              <a:ext uri="{FF2B5EF4-FFF2-40B4-BE49-F238E27FC236}">
                <a16:creationId xmlns:a16="http://schemas.microsoft.com/office/drawing/2014/main" id="{FD3D1C4E-4BBE-05CB-1474-F00F2DD1A9CD}"/>
              </a:ext>
            </a:extLst>
          </p:cNvPr>
          <p:cNvGrpSpPr/>
          <p:nvPr/>
        </p:nvGrpSpPr>
        <p:grpSpPr>
          <a:xfrm>
            <a:off x="17087916" y="3269640"/>
            <a:ext cx="1654384" cy="1654384"/>
            <a:chOff x="0" y="0"/>
            <a:chExt cx="6350000" cy="6350000"/>
          </a:xfrm>
        </p:grpSpPr>
        <p:sp>
          <p:nvSpPr>
            <p:cNvPr id="4" name="Freeform 4">
              <a:extLst>
                <a:ext uri="{FF2B5EF4-FFF2-40B4-BE49-F238E27FC236}">
                  <a16:creationId xmlns:a16="http://schemas.microsoft.com/office/drawing/2014/main" id="{EEBF7A90-1357-E3B9-E0D0-C8DBA10C736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8" name="Group 8">
            <a:extLst>
              <a:ext uri="{FF2B5EF4-FFF2-40B4-BE49-F238E27FC236}">
                <a16:creationId xmlns:a16="http://schemas.microsoft.com/office/drawing/2014/main" id="{C0509E2D-CF60-DE05-3853-107661DA6B6F}"/>
              </a:ext>
            </a:extLst>
          </p:cNvPr>
          <p:cNvGrpSpPr>
            <a:grpSpLocks noChangeAspect="1"/>
          </p:cNvGrpSpPr>
          <p:nvPr/>
        </p:nvGrpSpPr>
        <p:grpSpPr>
          <a:xfrm>
            <a:off x="9813738" y="-3821165"/>
            <a:ext cx="7642329" cy="7642329"/>
            <a:chOff x="0" y="0"/>
            <a:chExt cx="6350000" cy="6350000"/>
          </a:xfrm>
        </p:grpSpPr>
        <p:sp>
          <p:nvSpPr>
            <p:cNvPr id="9" name="Freeform 9">
              <a:extLst>
                <a:ext uri="{FF2B5EF4-FFF2-40B4-BE49-F238E27FC236}">
                  <a16:creationId xmlns:a16="http://schemas.microsoft.com/office/drawing/2014/main" id="{9E8574F2-EB9A-07F7-BD39-3FFB0917B938}"/>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a:p>
          </p:txBody>
        </p:sp>
        <p:sp>
          <p:nvSpPr>
            <p:cNvPr id="10" name="Freeform 10">
              <a:extLst>
                <a:ext uri="{FF2B5EF4-FFF2-40B4-BE49-F238E27FC236}">
                  <a16:creationId xmlns:a16="http://schemas.microsoft.com/office/drawing/2014/main" id="{EFB7D02F-84AF-4619-576F-B1802750960A}"/>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a:p>
          </p:txBody>
        </p:sp>
      </p:grpSp>
      <p:grpSp>
        <p:nvGrpSpPr>
          <p:cNvPr id="11" name="Group 11">
            <a:extLst>
              <a:ext uri="{FF2B5EF4-FFF2-40B4-BE49-F238E27FC236}">
                <a16:creationId xmlns:a16="http://schemas.microsoft.com/office/drawing/2014/main" id="{79739D0E-728C-093E-5443-9D98D01D43EE}"/>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D2279F45-8335-094E-4A49-EDF7596E174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a:p>
          </p:txBody>
        </p:sp>
      </p:grpSp>
      <p:grpSp>
        <p:nvGrpSpPr>
          <p:cNvPr id="13" name="Group 13">
            <a:extLst>
              <a:ext uri="{FF2B5EF4-FFF2-40B4-BE49-F238E27FC236}">
                <a16:creationId xmlns:a16="http://schemas.microsoft.com/office/drawing/2014/main" id="{D2A4BA10-71F5-D16B-5A37-866F032B92D5}"/>
              </a:ext>
            </a:extLst>
          </p:cNvPr>
          <p:cNvGrpSpPr/>
          <p:nvPr/>
        </p:nvGrpSpPr>
        <p:grpSpPr>
          <a:xfrm>
            <a:off x="9865412" y="1709092"/>
            <a:ext cx="1015659" cy="1015659"/>
            <a:chOff x="0" y="0"/>
            <a:chExt cx="6350000" cy="6350000"/>
          </a:xfrm>
        </p:grpSpPr>
        <p:sp>
          <p:nvSpPr>
            <p:cNvPr id="14" name="Freeform 14">
              <a:extLst>
                <a:ext uri="{FF2B5EF4-FFF2-40B4-BE49-F238E27FC236}">
                  <a16:creationId xmlns:a16="http://schemas.microsoft.com/office/drawing/2014/main" id="{0613456B-1D54-C679-5DDF-E26C91203AD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a:p>
          </p:txBody>
        </p:sp>
      </p:grpSp>
      <p:sp>
        <p:nvSpPr>
          <p:cNvPr id="15" name="Freeform 15">
            <a:extLst>
              <a:ext uri="{FF2B5EF4-FFF2-40B4-BE49-F238E27FC236}">
                <a16:creationId xmlns:a16="http://schemas.microsoft.com/office/drawing/2014/main" id="{BE4BFEDB-021A-883B-3E83-444D36C9A38C}"/>
              </a:ext>
            </a:extLst>
          </p:cNvPr>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a:p>
        </p:txBody>
      </p:sp>
      <p:grpSp>
        <p:nvGrpSpPr>
          <p:cNvPr id="16" name="Group 16">
            <a:extLst>
              <a:ext uri="{FF2B5EF4-FFF2-40B4-BE49-F238E27FC236}">
                <a16:creationId xmlns:a16="http://schemas.microsoft.com/office/drawing/2014/main" id="{221CEAC0-29E4-20D5-47CC-C3E640BA99C5}"/>
              </a:ext>
            </a:extLst>
          </p:cNvPr>
          <p:cNvGrpSpPr/>
          <p:nvPr/>
        </p:nvGrpSpPr>
        <p:grpSpPr>
          <a:xfrm>
            <a:off x="-903317" y="717253"/>
            <a:ext cx="10047317" cy="2551158"/>
            <a:chOff x="0" y="0"/>
            <a:chExt cx="2646207" cy="614389"/>
          </a:xfrm>
        </p:grpSpPr>
        <p:sp>
          <p:nvSpPr>
            <p:cNvPr id="17" name="Freeform 17">
              <a:extLst>
                <a:ext uri="{FF2B5EF4-FFF2-40B4-BE49-F238E27FC236}">
                  <a16:creationId xmlns:a16="http://schemas.microsoft.com/office/drawing/2014/main" id="{463577C3-239F-70AB-E056-4F2F974D3C79}"/>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a:p>
          </p:txBody>
        </p:sp>
        <p:sp>
          <p:nvSpPr>
            <p:cNvPr id="18" name="TextBox 18">
              <a:extLst>
                <a:ext uri="{FF2B5EF4-FFF2-40B4-BE49-F238E27FC236}">
                  <a16:creationId xmlns:a16="http://schemas.microsoft.com/office/drawing/2014/main" id="{C3FCCE16-717F-CC33-5865-B7E800D5C4CA}"/>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a:p>
          </p:txBody>
        </p:sp>
      </p:grpSp>
      <p:sp>
        <p:nvSpPr>
          <p:cNvPr id="20" name="TextBox 19">
            <a:extLst>
              <a:ext uri="{FF2B5EF4-FFF2-40B4-BE49-F238E27FC236}">
                <a16:creationId xmlns:a16="http://schemas.microsoft.com/office/drawing/2014/main" id="{3A03FE22-13B5-F5C2-ACDA-B86D5C4A1843}"/>
              </a:ext>
            </a:extLst>
          </p:cNvPr>
          <p:cNvSpPr txBox="1"/>
          <p:nvPr/>
        </p:nvSpPr>
        <p:spPr>
          <a:xfrm>
            <a:off x="711685" y="818025"/>
            <a:ext cx="8500793" cy="2366610"/>
          </a:xfrm>
          <a:prstGeom prst="rect">
            <a:avLst/>
          </a:prstGeom>
        </p:spPr>
        <p:txBody>
          <a:bodyPr wrap="square" lIns="0" tIns="0" rIns="0" bIns="0" rtlCol="0" anchor="t">
            <a:spAutoFit/>
          </a:bodyPr>
          <a:lstStyle/>
          <a:p>
            <a:pPr>
              <a:lnSpc>
                <a:spcPts val="6323"/>
              </a:lnSpc>
              <a:spcBef>
                <a:spcPct val="0"/>
              </a:spcBef>
            </a:pPr>
            <a:r>
              <a:rPr lang="pt-BR" sz="4517" spc="727" dirty="0">
                <a:solidFill>
                  <a:srgbClr val="FFFFFF"/>
                </a:solidFill>
                <a:latin typeface="Arial" pitchFamily="34" charset="0"/>
                <a:ea typeface="Roboto Bold"/>
                <a:cs typeface="Arial" pitchFamily="34" charset="0"/>
                <a:sym typeface="Roboto Bold"/>
              </a:rPr>
              <a:t>Padrões Gerais de Mergulho RAID  </a:t>
            </a:r>
          </a:p>
          <a:p>
            <a:pPr>
              <a:lnSpc>
                <a:spcPts val="6323"/>
              </a:lnSpc>
              <a:spcBef>
                <a:spcPct val="0"/>
              </a:spcBef>
            </a:pPr>
            <a:r>
              <a:rPr lang="pt-BR" sz="4517" spc="727" dirty="0">
                <a:solidFill>
                  <a:srgbClr val="FFFFFF"/>
                </a:solidFill>
                <a:latin typeface="Arial" pitchFamily="34" charset="0"/>
                <a:ea typeface="Roboto Bold"/>
                <a:cs typeface="Arial" pitchFamily="34" charset="0"/>
                <a:sym typeface="Roboto Bold"/>
              </a:rPr>
              <a:t>Seções do Curso</a:t>
            </a:r>
            <a:endParaRPr lang="en-US" sz="4517" spc="727"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213205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427695" y="1106592"/>
            <a:ext cx="614520" cy="61452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4" name="TextBox 4"/>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5" name="TextBox 5"/>
          <p:cNvSpPr txBox="1"/>
          <p:nvPr/>
        </p:nvSpPr>
        <p:spPr>
          <a:xfrm>
            <a:off x="9115098" y="1219119"/>
            <a:ext cx="7126310" cy="359009"/>
          </a:xfrm>
          <a:prstGeom prst="rect">
            <a:avLst/>
          </a:prstGeom>
        </p:spPr>
        <p:txBody>
          <a:bodyPr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Definição de um Profissional RAID</a:t>
            </a:r>
            <a:r>
              <a:rPr lang="pt-BR" sz="3000" b="1" dirty="0">
                <a:solidFill>
                  <a:srgbClr val="FFFFFF"/>
                </a:solidFill>
                <a:latin typeface="Arial" pitchFamily="34" charset="0"/>
                <a:ea typeface="Open Sans Semibold" panose="020B0606030504020204" pitchFamily="34" charset="0"/>
                <a:cs typeface="Arial" pitchFamily="34" charset="0"/>
                <a:sym typeface="Roboto"/>
              </a:rPr>
              <a:t>.</a:t>
            </a:r>
            <a:endParaRPr lang="en-US" sz="2800" b="1" dirty="0">
              <a:solidFill>
                <a:srgbClr val="FFFFFF"/>
              </a:solidFill>
              <a:latin typeface="Arial" pitchFamily="34" charset="0"/>
              <a:ea typeface="Open Sans Semibold" panose="020B0606030504020204" pitchFamily="34" charset="0"/>
              <a:cs typeface="Arial" pitchFamily="34" charset="0"/>
              <a:sym typeface="Roboto"/>
            </a:endParaRPr>
          </a:p>
        </p:txBody>
      </p:sp>
      <p:grpSp>
        <p:nvGrpSpPr>
          <p:cNvPr id="8" name="Group 8"/>
          <p:cNvGrpSpPr/>
          <p:nvPr/>
        </p:nvGrpSpPr>
        <p:grpSpPr>
          <a:xfrm>
            <a:off x="8433822" y="2048508"/>
            <a:ext cx="614520" cy="61452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0" name="TextBox 10"/>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13" name="Group 13"/>
          <p:cNvGrpSpPr/>
          <p:nvPr/>
        </p:nvGrpSpPr>
        <p:grpSpPr>
          <a:xfrm>
            <a:off x="8433822" y="3078483"/>
            <a:ext cx="614520" cy="61452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5" name="TextBox 15"/>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2" name="Freeform 22"/>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23" name="AutoShape 23"/>
          <p:cNvSpPr/>
          <p:nvPr/>
        </p:nvSpPr>
        <p:spPr>
          <a:xfrm flipV="1">
            <a:off x="-1632927" y="635142"/>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24" name="AutoShape 24"/>
          <p:cNvSpPr/>
          <p:nvPr/>
        </p:nvSpPr>
        <p:spPr>
          <a:xfrm flipV="1">
            <a:off x="7791088" y="9866995"/>
            <a:ext cx="16230600" cy="0"/>
          </a:xfrm>
          <a:prstGeom prst="line">
            <a:avLst/>
          </a:prstGeom>
          <a:ln w="19050" cap="flat">
            <a:solidFill>
              <a:srgbClr val="ED6022"/>
            </a:solidFill>
            <a:prstDash val="solid"/>
            <a:headEnd type="none" w="sm" len="sm"/>
            <a:tailEnd type="none" w="sm" len="sm"/>
          </a:ln>
        </p:spPr>
        <p:txBody>
          <a:bodyPr/>
          <a:lstStyle/>
          <a:p>
            <a:endParaRPr lang="en-ZA"/>
          </a:p>
        </p:txBody>
      </p:sp>
      <p:grpSp>
        <p:nvGrpSpPr>
          <p:cNvPr id="25" name="Group 25"/>
          <p:cNvGrpSpPr/>
          <p:nvPr/>
        </p:nvGrpSpPr>
        <p:grpSpPr>
          <a:xfrm>
            <a:off x="-2883543" y="-1995168"/>
            <a:ext cx="10851198" cy="13793983"/>
            <a:chOff x="0" y="0"/>
            <a:chExt cx="899650" cy="1143631"/>
          </a:xfrm>
        </p:grpSpPr>
        <p:sp>
          <p:nvSpPr>
            <p:cNvPr id="26" name="Freeform 26"/>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0EA2DD"/>
            </a:solidFill>
          </p:spPr>
          <p:txBody>
            <a:bodyPr/>
            <a:lstStyle/>
            <a:p>
              <a:endParaRPr lang="en-ZA"/>
            </a:p>
          </p:txBody>
        </p:sp>
        <p:sp>
          <p:nvSpPr>
            <p:cNvPr id="27" name="TextBox 27"/>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34" name="TextBox 17">
            <a:extLst>
              <a:ext uri="{FF2B5EF4-FFF2-40B4-BE49-F238E27FC236}">
                <a16:creationId xmlns:a16="http://schemas.microsoft.com/office/drawing/2014/main" id="{7D8F9ACF-13AB-3909-BB1E-D5490C7F4ED7}"/>
              </a:ext>
            </a:extLst>
          </p:cNvPr>
          <p:cNvSpPr txBox="1"/>
          <p:nvPr/>
        </p:nvSpPr>
        <p:spPr>
          <a:xfrm>
            <a:off x="893165" y="2620180"/>
            <a:ext cx="7104830" cy="3693319"/>
          </a:xfrm>
          <a:prstGeom prst="rect">
            <a:avLst/>
          </a:prstGeom>
        </p:spPr>
        <p:txBody>
          <a:bodyPr lIns="0" tIns="0" rIns="0" bIns="0" rtlCol="0" anchor="t">
            <a:spAutoFit/>
          </a:bodyPr>
          <a:lstStyle/>
          <a:p>
            <a:r>
              <a:rPr lang="pt-BR" sz="6000" b="1" dirty="0">
                <a:solidFill>
                  <a:schemeClr val="bg1"/>
                </a:solidFill>
                <a:latin typeface="Arial" pitchFamily="34" charset="0"/>
                <a:cs typeface="Arial" pitchFamily="34" charset="0"/>
              </a:rPr>
              <a:t>SEÇÃO 1  PADRÕES GERAIS DE MERGULHO RAID</a:t>
            </a:r>
            <a:endParaRPr lang="en-US" sz="8000" b="1" dirty="0">
              <a:solidFill>
                <a:srgbClr val="FFFFFF"/>
              </a:solidFill>
              <a:latin typeface="Arial" pitchFamily="34" charset="0"/>
              <a:ea typeface="Open Sans" panose="020B0606030504020204" pitchFamily="34" charset="0"/>
              <a:cs typeface="Arial" pitchFamily="34" charset="0"/>
              <a:sym typeface="Mont Bold"/>
            </a:endParaRPr>
          </a:p>
        </p:txBody>
      </p:sp>
      <p:sp>
        <p:nvSpPr>
          <p:cNvPr id="37" name="TextBox 5">
            <a:extLst>
              <a:ext uri="{FF2B5EF4-FFF2-40B4-BE49-F238E27FC236}">
                <a16:creationId xmlns:a16="http://schemas.microsoft.com/office/drawing/2014/main" id="{6515CFCA-39DD-93E2-E507-C6771B1DE4C5}"/>
              </a:ext>
            </a:extLst>
          </p:cNvPr>
          <p:cNvSpPr txBox="1"/>
          <p:nvPr/>
        </p:nvSpPr>
        <p:spPr>
          <a:xfrm>
            <a:off x="9162600" y="2252572"/>
            <a:ext cx="7807581" cy="359009"/>
          </a:xfrm>
          <a:prstGeom prst="rect">
            <a:avLst/>
          </a:prstGeom>
        </p:spPr>
        <p:txBody>
          <a:bodyPr wrap="square" lIns="0" tIns="0" rIns="0" bIns="0" rtlCol="0" anchor="t">
            <a:spAutoFit/>
          </a:bodyPr>
          <a:lstStyle/>
          <a:p>
            <a:pPr marL="205105" lvl="1">
              <a:lnSpc>
                <a:spcPts val="2660"/>
              </a:lnSpc>
            </a:pPr>
            <a:r>
              <a:rPr lang="en-US" sz="3000" dirty="0">
                <a:solidFill>
                  <a:srgbClr val="FFFFFF"/>
                </a:solidFill>
                <a:latin typeface="Arial" pitchFamily="34" charset="0"/>
                <a:ea typeface="Open Sans Semibold" panose="020B0606030504020204" pitchFamily="34" charset="0"/>
                <a:cs typeface="Arial" pitchFamily="34" charset="0"/>
                <a:sym typeface="Roboto"/>
              </a:rPr>
              <a:t>A </a:t>
            </a:r>
            <a:r>
              <a:rPr lang="en-US" sz="3000" dirty="0" err="1">
                <a:solidFill>
                  <a:srgbClr val="FFFFFF"/>
                </a:solidFill>
                <a:latin typeface="Arial" pitchFamily="34" charset="0"/>
                <a:ea typeface="Open Sans Semibold" panose="020B0606030504020204" pitchFamily="34" charset="0"/>
                <a:cs typeface="Arial" pitchFamily="34" charset="0"/>
                <a:sym typeface="Roboto"/>
              </a:rPr>
              <a:t>diferença</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da</a:t>
            </a:r>
            <a:r>
              <a:rPr lang="en-US" sz="3000" dirty="0">
                <a:solidFill>
                  <a:srgbClr val="FFFFFF"/>
                </a:solidFill>
                <a:latin typeface="Arial" pitchFamily="34" charset="0"/>
                <a:ea typeface="Open Sans Semibold" panose="020B0606030504020204" pitchFamily="34" charset="0"/>
                <a:cs typeface="Arial" pitchFamily="34" charset="0"/>
                <a:sym typeface="Roboto"/>
              </a:rPr>
              <a:t> RAID</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7" name="Freeform 14">
            <a:extLst>
              <a:ext uri="{FF2B5EF4-FFF2-40B4-BE49-F238E27FC236}">
                <a16:creationId xmlns:a16="http://schemas.microsoft.com/office/drawing/2014/main" id="{E31F3D4A-8DBC-4187-FB05-5E6D9A77C6C0}"/>
              </a:ext>
            </a:extLst>
          </p:cNvPr>
          <p:cNvSpPr/>
          <p:nvPr/>
        </p:nvSpPr>
        <p:spPr>
          <a:xfrm>
            <a:off x="8458772" y="4097019"/>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8" name="TextBox 5">
            <a:extLst>
              <a:ext uri="{FF2B5EF4-FFF2-40B4-BE49-F238E27FC236}">
                <a16:creationId xmlns:a16="http://schemas.microsoft.com/office/drawing/2014/main" id="{A8867F45-0514-C873-41E5-D31AB377A7AF}"/>
              </a:ext>
            </a:extLst>
          </p:cNvPr>
          <p:cNvSpPr txBox="1"/>
          <p:nvPr/>
        </p:nvSpPr>
        <p:spPr>
          <a:xfrm>
            <a:off x="9188655" y="3229311"/>
            <a:ext cx="7807581" cy="359009"/>
          </a:xfrm>
          <a:prstGeom prst="rect">
            <a:avLst/>
          </a:prstGeom>
        </p:spPr>
        <p:txBody>
          <a:bodyPr wrap="square"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Status de Membro e manutenção</a:t>
            </a:r>
            <a:endParaRPr lang="en-US" sz="2800" dirty="0">
              <a:solidFill>
                <a:srgbClr val="FFFFFF"/>
              </a:solidFill>
              <a:latin typeface="Arial" pitchFamily="34" charset="0"/>
              <a:ea typeface="Open Sans Semibold" panose="020B0606030504020204" pitchFamily="34" charset="0"/>
              <a:cs typeface="Arial" pitchFamily="34" charset="0"/>
              <a:sym typeface="Roboto"/>
            </a:endParaRPr>
          </a:p>
        </p:txBody>
      </p:sp>
      <p:sp>
        <p:nvSpPr>
          <p:cNvPr id="19" name="TextBox 5">
            <a:extLst>
              <a:ext uri="{FF2B5EF4-FFF2-40B4-BE49-F238E27FC236}">
                <a16:creationId xmlns:a16="http://schemas.microsoft.com/office/drawing/2014/main" id="{92ED938C-65DD-E6C6-18B1-F141A0D0E785}"/>
              </a:ext>
            </a:extLst>
          </p:cNvPr>
          <p:cNvSpPr txBox="1"/>
          <p:nvPr/>
        </p:nvSpPr>
        <p:spPr>
          <a:xfrm>
            <a:off x="9180236" y="4228077"/>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Julgamento</a:t>
            </a:r>
            <a:r>
              <a:rPr lang="en-US" sz="3000" dirty="0">
                <a:solidFill>
                  <a:srgbClr val="FFFFFF"/>
                </a:solidFill>
                <a:latin typeface="Arial" pitchFamily="34" charset="0"/>
                <a:ea typeface="Open Sans Semibold" panose="020B0606030504020204" pitchFamily="34" charset="0"/>
                <a:cs typeface="Arial" pitchFamily="34" charset="0"/>
                <a:sym typeface="Roboto"/>
              </a:rPr>
              <a:t> do </a:t>
            </a:r>
            <a:r>
              <a:rPr lang="en-US" sz="3000" dirty="0" err="1">
                <a:solidFill>
                  <a:srgbClr val="FFFFFF"/>
                </a:solidFill>
                <a:latin typeface="Arial" pitchFamily="34" charset="0"/>
                <a:ea typeface="Open Sans Semibold" panose="020B0606030504020204" pitchFamily="34" charset="0"/>
                <a:cs typeface="Arial" pitchFamily="34" charset="0"/>
                <a:sym typeface="Roboto"/>
              </a:rPr>
              <a:t>Instrutor</a:t>
            </a:r>
            <a:r>
              <a:rPr lang="en-US" sz="280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20" name="Freeform 14">
            <a:extLst>
              <a:ext uri="{FF2B5EF4-FFF2-40B4-BE49-F238E27FC236}">
                <a16:creationId xmlns:a16="http://schemas.microsoft.com/office/drawing/2014/main" id="{CA67BA83-833B-D0DE-D939-D4DF86B5463A}"/>
              </a:ext>
            </a:extLst>
          </p:cNvPr>
          <p:cNvSpPr/>
          <p:nvPr/>
        </p:nvSpPr>
        <p:spPr>
          <a:xfrm>
            <a:off x="8448181" y="5057583"/>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21" name="Freeform 14">
            <a:extLst>
              <a:ext uri="{FF2B5EF4-FFF2-40B4-BE49-F238E27FC236}">
                <a16:creationId xmlns:a16="http://schemas.microsoft.com/office/drawing/2014/main" id="{B3434257-5D3B-CD2F-99AD-4977CD69FC17}"/>
              </a:ext>
            </a:extLst>
          </p:cNvPr>
          <p:cNvSpPr/>
          <p:nvPr/>
        </p:nvSpPr>
        <p:spPr>
          <a:xfrm>
            <a:off x="8427695" y="6081832"/>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28" name="TextBox 5">
            <a:extLst>
              <a:ext uri="{FF2B5EF4-FFF2-40B4-BE49-F238E27FC236}">
                <a16:creationId xmlns:a16="http://schemas.microsoft.com/office/drawing/2014/main" id="{CBB73C2A-1902-8986-0CD0-8C46AFB82B2E}"/>
              </a:ext>
            </a:extLst>
          </p:cNvPr>
          <p:cNvSpPr txBox="1"/>
          <p:nvPr/>
        </p:nvSpPr>
        <p:spPr>
          <a:xfrm>
            <a:off x="9162599" y="5298324"/>
            <a:ext cx="7807581" cy="359009"/>
          </a:xfrm>
          <a:prstGeom prst="rect">
            <a:avLst/>
          </a:prstGeom>
        </p:spPr>
        <p:txBody>
          <a:bodyPr wrap="square"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Padrões éticos e códigos de conduta</a:t>
            </a:r>
            <a:r>
              <a:rPr lang="pt-BR"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endParaRPr>
          </a:p>
        </p:txBody>
      </p:sp>
      <p:sp>
        <p:nvSpPr>
          <p:cNvPr id="29" name="TextBox 5">
            <a:extLst>
              <a:ext uri="{FF2B5EF4-FFF2-40B4-BE49-F238E27FC236}">
                <a16:creationId xmlns:a16="http://schemas.microsoft.com/office/drawing/2014/main" id="{10F9974C-81C4-D557-7C14-676A1A9133D6}"/>
              </a:ext>
            </a:extLst>
          </p:cNvPr>
          <p:cNvSpPr txBox="1"/>
          <p:nvPr/>
        </p:nvSpPr>
        <p:spPr>
          <a:xfrm>
            <a:off x="9091364" y="6286417"/>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Padrões</a:t>
            </a:r>
            <a:r>
              <a:rPr lang="en-US" sz="3000" dirty="0">
                <a:solidFill>
                  <a:srgbClr val="FFFFFF"/>
                </a:solidFill>
                <a:latin typeface="Arial" pitchFamily="34" charset="0"/>
                <a:ea typeface="Open Sans Semibold" panose="020B0606030504020204" pitchFamily="34" charset="0"/>
                <a:cs typeface="Arial" pitchFamily="34" charset="0"/>
                <a:sym typeface="Roboto"/>
              </a:rPr>
              <a:t> de </a:t>
            </a:r>
            <a:r>
              <a:rPr lang="en-US" sz="3000" dirty="0" err="1">
                <a:solidFill>
                  <a:srgbClr val="FFFFFF"/>
                </a:solidFill>
                <a:latin typeface="Arial" pitchFamily="34" charset="0"/>
                <a:ea typeface="Open Sans Semibold" panose="020B0606030504020204" pitchFamily="34" charset="0"/>
                <a:cs typeface="Arial" pitchFamily="34" charset="0"/>
                <a:sym typeface="Roboto"/>
              </a:rPr>
              <a:t>Mídia</a:t>
            </a:r>
            <a:r>
              <a:rPr lang="en-US" sz="3000" dirty="0">
                <a:solidFill>
                  <a:srgbClr val="FFFFFF"/>
                </a:solidFill>
                <a:latin typeface="Arial" pitchFamily="34" charset="0"/>
                <a:ea typeface="Open Sans Semibold" panose="020B0606030504020204" pitchFamily="34" charset="0"/>
                <a:cs typeface="Arial" pitchFamily="34" charset="0"/>
                <a:sym typeface="Roboto"/>
              </a:rPr>
              <a:t> Social</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endPar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endParaRPr>
          </a:p>
        </p:txBody>
      </p:sp>
      <p:sp>
        <p:nvSpPr>
          <p:cNvPr id="30" name="Freeform 14">
            <a:extLst>
              <a:ext uri="{FF2B5EF4-FFF2-40B4-BE49-F238E27FC236}">
                <a16:creationId xmlns:a16="http://schemas.microsoft.com/office/drawing/2014/main" id="{CD39FCED-4300-02DE-03CD-6D42ECFD3AD6}"/>
              </a:ext>
            </a:extLst>
          </p:cNvPr>
          <p:cNvSpPr/>
          <p:nvPr/>
        </p:nvSpPr>
        <p:spPr>
          <a:xfrm>
            <a:off x="8402273" y="7157979"/>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31" name="Freeform 14">
            <a:extLst>
              <a:ext uri="{FF2B5EF4-FFF2-40B4-BE49-F238E27FC236}">
                <a16:creationId xmlns:a16="http://schemas.microsoft.com/office/drawing/2014/main" id="{BBB2334F-7BF3-B0A2-FCF9-4F1A7488A373}"/>
              </a:ext>
            </a:extLst>
          </p:cNvPr>
          <p:cNvSpPr/>
          <p:nvPr/>
        </p:nvSpPr>
        <p:spPr>
          <a:xfrm>
            <a:off x="8402273" y="8182228"/>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32" name="TextBox 5">
            <a:extLst>
              <a:ext uri="{FF2B5EF4-FFF2-40B4-BE49-F238E27FC236}">
                <a16:creationId xmlns:a16="http://schemas.microsoft.com/office/drawing/2014/main" id="{55308CF1-38A4-2212-D259-457667A070D9}"/>
              </a:ext>
            </a:extLst>
          </p:cNvPr>
          <p:cNvSpPr txBox="1"/>
          <p:nvPr/>
        </p:nvSpPr>
        <p:spPr>
          <a:xfrm>
            <a:off x="9091364" y="7308516"/>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Comportamento</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ambiental</a:t>
            </a:r>
            <a:r>
              <a:rPr lang="en-US" sz="2800" dirty="0">
                <a:solidFill>
                  <a:srgbClr val="FFFFFF"/>
                </a:solidFill>
                <a:latin typeface="Arial" pitchFamily="34" charset="0"/>
                <a:ea typeface="Open Sans Semibold" panose="020B0606030504020204" pitchFamily="34" charset="0"/>
                <a:cs typeface="Arial" pitchFamily="34" charset="0"/>
                <a:sym typeface="Roboto"/>
              </a:rPr>
              <a:t>.</a:t>
            </a:r>
          </a:p>
        </p:txBody>
      </p:sp>
      <p:sp>
        <p:nvSpPr>
          <p:cNvPr id="33" name="TextBox 5">
            <a:extLst>
              <a:ext uri="{FF2B5EF4-FFF2-40B4-BE49-F238E27FC236}">
                <a16:creationId xmlns:a16="http://schemas.microsoft.com/office/drawing/2014/main" id="{687F8DB2-9874-7A90-4CFB-0F89E1DA3D7E}"/>
              </a:ext>
            </a:extLst>
          </p:cNvPr>
          <p:cNvSpPr txBox="1"/>
          <p:nvPr/>
        </p:nvSpPr>
        <p:spPr>
          <a:xfrm>
            <a:off x="9091364" y="8313286"/>
            <a:ext cx="8696634" cy="347211"/>
          </a:xfrm>
          <a:prstGeom prst="rect">
            <a:avLst/>
          </a:prstGeom>
        </p:spPr>
        <p:txBody>
          <a:bodyPr wrap="square"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Processo de resolução de reclamações da </a:t>
            </a:r>
            <a:r>
              <a:rPr lang="pt-BR" sz="3000" dirty="0" err="1">
                <a:solidFill>
                  <a:srgbClr val="FFFFFF"/>
                </a:solidFill>
                <a:latin typeface="Arial" pitchFamily="34" charset="0"/>
                <a:ea typeface="Open Sans Semibold" panose="020B0606030504020204" pitchFamily="34" charset="0"/>
                <a:cs typeface="Arial" pitchFamily="34" charset="0"/>
                <a:sym typeface="Roboto"/>
              </a:rPr>
              <a:t>RAID</a:t>
            </a:r>
            <a:r>
              <a:rPr lang="pt-BR" sz="3000" dirty="0">
                <a:solidFill>
                  <a:srgbClr val="FFFFFF"/>
                </a:solidFill>
                <a:latin typeface="Arial" pitchFamily="34" charset="0"/>
                <a:ea typeface="Open Sans Semibold" panose="020B0606030504020204" pitchFamily="34" charset="0"/>
                <a:cs typeface="Arial" pitchFamily="34" charset="0"/>
                <a:sym typeface="Roboto"/>
              </a:rPr>
              <a:t>.</a:t>
            </a:r>
            <a:endParaRPr lang="en-US" sz="2800" dirty="0">
              <a:solidFill>
                <a:srgbClr val="FFFFFF"/>
              </a:solidFill>
              <a:latin typeface="Arial" pitchFamily="34" charset="0"/>
              <a:ea typeface="Open Sans Semibold" panose="020B0606030504020204" pitchFamily="34" charset="0"/>
              <a:cs typeface="Arial"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340537" y="1521993"/>
            <a:ext cx="759501" cy="75950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4" name="TextBox 4"/>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14" name="Freeform 14"/>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15" name="AutoShape 15"/>
          <p:cNvSpPr/>
          <p:nvPr/>
        </p:nvSpPr>
        <p:spPr>
          <a:xfrm flipV="1">
            <a:off x="-1632927" y="635142"/>
            <a:ext cx="16230600" cy="0"/>
          </a:xfrm>
          <a:prstGeom prst="line">
            <a:avLst/>
          </a:prstGeom>
          <a:ln w="19050" cap="flat">
            <a:solidFill>
              <a:srgbClr val="0EA2DD"/>
            </a:solidFill>
            <a:prstDash val="solid"/>
            <a:headEnd type="none" w="sm" len="sm"/>
            <a:tailEnd type="none" w="sm" len="sm"/>
          </a:ln>
        </p:spPr>
        <p:txBody>
          <a:bodyPr/>
          <a:lstStyle/>
          <a:p>
            <a:endParaRPr lang="en-ZA"/>
          </a:p>
        </p:txBody>
      </p:sp>
      <p:sp>
        <p:nvSpPr>
          <p:cNvPr id="16" name="AutoShape 16"/>
          <p:cNvSpPr/>
          <p:nvPr/>
        </p:nvSpPr>
        <p:spPr>
          <a:xfrm flipV="1">
            <a:off x="7791088" y="9866995"/>
            <a:ext cx="16230600" cy="0"/>
          </a:xfrm>
          <a:prstGeom prst="line">
            <a:avLst/>
          </a:prstGeom>
          <a:ln w="19050" cap="flat">
            <a:solidFill>
              <a:srgbClr val="0EA2DD"/>
            </a:solidFill>
            <a:prstDash val="solid"/>
            <a:headEnd type="none" w="sm" len="sm"/>
            <a:tailEnd type="none" w="sm" len="sm"/>
          </a:ln>
        </p:spPr>
        <p:txBody>
          <a:bodyPr/>
          <a:lstStyle/>
          <a:p>
            <a:endParaRPr lang="en-ZA"/>
          </a:p>
        </p:txBody>
      </p:sp>
      <p:grpSp>
        <p:nvGrpSpPr>
          <p:cNvPr id="17" name="Group 17"/>
          <p:cNvGrpSpPr/>
          <p:nvPr/>
        </p:nvGrpSpPr>
        <p:grpSpPr>
          <a:xfrm>
            <a:off x="-2735460" y="-1754239"/>
            <a:ext cx="10851198" cy="13793983"/>
            <a:chOff x="0" y="0"/>
            <a:chExt cx="899650" cy="1143631"/>
          </a:xfrm>
        </p:grpSpPr>
        <p:sp>
          <p:nvSpPr>
            <p:cNvPr id="18" name="Freeform 18"/>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ED6022"/>
            </a:solidFill>
          </p:spPr>
          <p:txBody>
            <a:bodyPr/>
            <a:lstStyle/>
            <a:p>
              <a:endParaRPr lang="en-ZA"/>
            </a:p>
          </p:txBody>
        </p:sp>
        <p:sp>
          <p:nvSpPr>
            <p:cNvPr id="19" name="TextBox 19"/>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24" name="TextBox 17">
            <a:extLst>
              <a:ext uri="{FF2B5EF4-FFF2-40B4-BE49-F238E27FC236}">
                <a16:creationId xmlns:a16="http://schemas.microsoft.com/office/drawing/2014/main" id="{95BAB888-F55A-F117-87F3-CE372BBE2926}"/>
              </a:ext>
            </a:extLst>
          </p:cNvPr>
          <p:cNvSpPr txBox="1"/>
          <p:nvPr/>
        </p:nvSpPr>
        <p:spPr>
          <a:xfrm>
            <a:off x="1762695" y="1996632"/>
            <a:ext cx="4710934" cy="1846659"/>
          </a:xfrm>
          <a:prstGeom prst="rect">
            <a:avLst/>
          </a:prstGeom>
        </p:spPr>
        <p:txBody>
          <a:bodyPr wrap="square" lIns="0" tIns="0" rIns="0" bIns="0" rtlCol="0" anchor="t">
            <a:spAutoFit/>
          </a:bodyPr>
          <a:lstStyle/>
          <a:p>
            <a:r>
              <a:rPr lang="en-GB" sz="6000" b="1" dirty="0">
                <a:solidFill>
                  <a:schemeClr val="bg1"/>
                </a:solidFill>
                <a:latin typeface="Arial" pitchFamily="34" charset="0"/>
                <a:cs typeface="Arial" pitchFamily="34" charset="0"/>
              </a:rPr>
              <a:t>SEÇÃO 2 </a:t>
            </a:r>
          </a:p>
          <a:p>
            <a:r>
              <a:rPr lang="en-GB" sz="6000" b="1" dirty="0">
                <a:solidFill>
                  <a:schemeClr val="bg1"/>
                </a:solidFill>
                <a:latin typeface="Arial" pitchFamily="34" charset="0"/>
                <a:cs typeface="Arial" pitchFamily="34" charset="0"/>
              </a:rPr>
              <a:t>EM GERAL</a:t>
            </a:r>
          </a:p>
        </p:txBody>
      </p:sp>
      <p:sp>
        <p:nvSpPr>
          <p:cNvPr id="5" name="TextBox 5">
            <a:extLst>
              <a:ext uri="{FF2B5EF4-FFF2-40B4-BE49-F238E27FC236}">
                <a16:creationId xmlns:a16="http://schemas.microsoft.com/office/drawing/2014/main" id="{B0DB4AD9-E546-F2B8-6580-159F6DD5EFC7}"/>
              </a:ext>
            </a:extLst>
          </p:cNvPr>
          <p:cNvSpPr txBox="1"/>
          <p:nvPr/>
        </p:nvSpPr>
        <p:spPr>
          <a:xfrm>
            <a:off x="9221130" y="2797506"/>
            <a:ext cx="8331103" cy="923330"/>
          </a:xfrm>
          <a:prstGeom prst="rect">
            <a:avLst/>
          </a:prstGeom>
        </p:spPr>
        <p:txBody>
          <a:bodyPr wrap="square" lIns="0" tIns="0" rIns="0" bIns="0" rtlCol="0" anchor="t">
            <a:spAutoFit/>
          </a:bodyPr>
          <a:lstStyle/>
          <a:p>
            <a:pPr marL="205105" lvl="1"/>
            <a:r>
              <a:rPr lang="pt-BR" sz="3000" dirty="0">
                <a:solidFill>
                  <a:srgbClr val="FFFFFF"/>
                </a:solidFill>
                <a:latin typeface="Arial" panose="020B0604020202020204" pitchFamily="34" charset="0"/>
                <a:ea typeface="Open Sans Semibold" panose="020B0606030504020204" pitchFamily="34" charset="0"/>
                <a:cs typeface="Arial" pitchFamily="34" charset="0"/>
                <a:sym typeface="Roboto"/>
              </a:rPr>
              <a:t>O uso de fotografia/câmeras/filmes durante o treinamento.</a:t>
            </a:r>
            <a:endParaRPr lang="en-US" sz="3000" dirty="0">
              <a:solidFill>
                <a:srgbClr val="FFFFFF"/>
              </a:solidFill>
              <a:latin typeface="Arial" panose="020B0604020202020204" pitchFamily="34" charset="0"/>
              <a:ea typeface="Open Sans Semibold" panose="020B0606030504020204" pitchFamily="34" charset="0"/>
              <a:cs typeface="Arial" panose="020B0604020202020204" pitchFamily="34" charset="0"/>
              <a:sym typeface="Roboto"/>
            </a:endParaRPr>
          </a:p>
        </p:txBody>
      </p:sp>
      <p:grpSp>
        <p:nvGrpSpPr>
          <p:cNvPr id="6" name="Group 2">
            <a:extLst>
              <a:ext uri="{FF2B5EF4-FFF2-40B4-BE49-F238E27FC236}">
                <a16:creationId xmlns:a16="http://schemas.microsoft.com/office/drawing/2014/main" id="{E32DB2A8-08EF-9C32-1698-84B5E9BE05E3}"/>
              </a:ext>
            </a:extLst>
          </p:cNvPr>
          <p:cNvGrpSpPr/>
          <p:nvPr/>
        </p:nvGrpSpPr>
        <p:grpSpPr>
          <a:xfrm>
            <a:off x="8369547" y="2845620"/>
            <a:ext cx="759501" cy="759501"/>
            <a:chOff x="0" y="0"/>
            <a:chExt cx="812800" cy="812800"/>
          </a:xfrm>
        </p:grpSpPr>
        <p:sp>
          <p:nvSpPr>
            <p:cNvPr id="7" name="Freeform 3">
              <a:extLst>
                <a:ext uri="{FF2B5EF4-FFF2-40B4-BE49-F238E27FC236}">
                  <a16:creationId xmlns:a16="http://schemas.microsoft.com/office/drawing/2014/main" id="{C5326F3E-3B67-92BD-2F6D-E37333E79B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8" name="TextBox 4">
              <a:extLst>
                <a:ext uri="{FF2B5EF4-FFF2-40B4-BE49-F238E27FC236}">
                  <a16:creationId xmlns:a16="http://schemas.microsoft.com/office/drawing/2014/main" id="{527DC851-8C26-82BE-C10E-25A05B24C6AF}"/>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9" name="Group 2">
            <a:extLst>
              <a:ext uri="{FF2B5EF4-FFF2-40B4-BE49-F238E27FC236}">
                <a16:creationId xmlns:a16="http://schemas.microsoft.com/office/drawing/2014/main" id="{33E6AA23-31E1-CA14-337B-C7FB4458ECE9}"/>
              </a:ext>
            </a:extLst>
          </p:cNvPr>
          <p:cNvGrpSpPr/>
          <p:nvPr/>
        </p:nvGrpSpPr>
        <p:grpSpPr>
          <a:xfrm>
            <a:off x="8384499" y="4136727"/>
            <a:ext cx="759501" cy="759501"/>
            <a:chOff x="0" y="0"/>
            <a:chExt cx="812800" cy="812800"/>
          </a:xfrm>
        </p:grpSpPr>
        <p:sp>
          <p:nvSpPr>
            <p:cNvPr id="10" name="Freeform 3">
              <a:extLst>
                <a:ext uri="{FF2B5EF4-FFF2-40B4-BE49-F238E27FC236}">
                  <a16:creationId xmlns:a16="http://schemas.microsoft.com/office/drawing/2014/main" id="{36BC9819-4348-707F-591D-89C82A2B2B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12" name="TextBox 4">
              <a:extLst>
                <a:ext uri="{FF2B5EF4-FFF2-40B4-BE49-F238E27FC236}">
                  <a16:creationId xmlns:a16="http://schemas.microsoft.com/office/drawing/2014/main" id="{7BBDB85D-4ACC-DF91-D015-B98B6431B4BC}"/>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3" name="TextBox 5">
            <a:extLst>
              <a:ext uri="{FF2B5EF4-FFF2-40B4-BE49-F238E27FC236}">
                <a16:creationId xmlns:a16="http://schemas.microsoft.com/office/drawing/2014/main" id="{6371E2C5-5988-0D58-F71D-74E4302BA476}"/>
              </a:ext>
            </a:extLst>
          </p:cNvPr>
          <p:cNvSpPr txBox="1"/>
          <p:nvPr/>
        </p:nvSpPr>
        <p:spPr>
          <a:xfrm>
            <a:off x="9254858" y="1738385"/>
            <a:ext cx="7807581" cy="359009"/>
          </a:xfrm>
          <a:prstGeom prst="rect">
            <a:avLst/>
          </a:prstGeom>
        </p:spPr>
        <p:txBody>
          <a:bodyPr wrap="square" lIns="0" tIns="0" rIns="0" bIns="0" rtlCol="0" anchor="t">
            <a:spAutoFit/>
          </a:bodyPr>
          <a:lstStyle/>
          <a:p>
            <a:pPr marL="205105" lvl="1">
              <a:lnSpc>
                <a:spcPts val="2660"/>
              </a:lnSpc>
            </a:pPr>
            <a:r>
              <a:rPr lang="en-US" sz="3000" dirty="0">
                <a:solidFill>
                  <a:srgbClr val="FFFFFF"/>
                </a:solidFill>
                <a:latin typeface="Arial" pitchFamily="34" charset="0"/>
                <a:ea typeface="Open Sans Semibold" panose="020B0606030504020204" pitchFamily="34" charset="0"/>
                <a:cs typeface="Arial" pitchFamily="34" charset="0"/>
                <a:sym typeface="Roboto"/>
              </a:rPr>
              <a:t>Exame Final </a:t>
            </a:r>
            <a:r>
              <a:rPr lang="en-US" sz="3000" dirty="0" err="1">
                <a:solidFill>
                  <a:srgbClr val="FFFFFF"/>
                </a:solidFill>
                <a:latin typeface="Arial" pitchFamily="34" charset="0"/>
                <a:ea typeface="Open Sans Semibold" panose="020B0606030504020204" pitchFamily="34" charset="0"/>
                <a:cs typeface="Arial" pitchFamily="34" charset="0"/>
                <a:sym typeface="Roboto"/>
              </a:rPr>
              <a:t>supervisionado</a:t>
            </a:r>
            <a:r>
              <a:rPr lang="en-US" sz="3000" b="1" dirty="0">
                <a:solidFill>
                  <a:srgbClr val="FFFFFF"/>
                </a:solidFill>
                <a:latin typeface="Arial" pitchFamily="34" charset="0"/>
                <a:ea typeface="Open Sans Semibold" panose="020B0606030504020204" pitchFamily="34" charset="0"/>
                <a:cs typeface="Arial" pitchFamily="34" charset="0"/>
                <a:sym typeface="Roboto"/>
              </a:rPr>
              <a:t>.</a:t>
            </a:r>
          </a:p>
        </p:txBody>
      </p:sp>
      <p:sp>
        <p:nvSpPr>
          <p:cNvPr id="27" name="TextBox 5">
            <a:extLst>
              <a:ext uri="{FF2B5EF4-FFF2-40B4-BE49-F238E27FC236}">
                <a16:creationId xmlns:a16="http://schemas.microsoft.com/office/drawing/2014/main" id="{FC113DCD-6C14-1AC1-802F-66AA105520E1}"/>
              </a:ext>
            </a:extLst>
          </p:cNvPr>
          <p:cNvSpPr txBox="1"/>
          <p:nvPr/>
        </p:nvSpPr>
        <p:spPr>
          <a:xfrm>
            <a:off x="9254858" y="4259757"/>
            <a:ext cx="8331103" cy="461665"/>
          </a:xfrm>
          <a:prstGeom prst="rect">
            <a:avLst/>
          </a:prstGeom>
        </p:spPr>
        <p:txBody>
          <a:bodyPr wrap="square" lIns="0" tIns="0" rIns="0" bIns="0" rtlCol="0" anchor="t">
            <a:spAutoFit/>
          </a:bodyPr>
          <a:lstStyle/>
          <a:p>
            <a:pPr marL="205105" lvl="1"/>
            <a:r>
              <a:rPr lang="en-US" sz="3000" dirty="0" err="1">
                <a:solidFill>
                  <a:srgbClr val="FFFFFF"/>
                </a:solidFill>
                <a:latin typeface="Arial" pitchFamily="34" charset="0"/>
                <a:ea typeface="Open Sans Semibold" panose="020B0606030504020204" pitchFamily="34" charset="0"/>
                <a:cs typeface="Arial" pitchFamily="34" charset="0"/>
                <a:sym typeface="Roboto"/>
              </a:rPr>
              <a:t>Proporções</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Limitações</a:t>
            </a:r>
            <a:r>
              <a:rPr lang="en-US" sz="3000" dirty="0">
                <a:solidFill>
                  <a:srgbClr val="FFFFFF"/>
                </a:solidFill>
                <a:latin typeface="Arial" pitchFamily="34" charset="0"/>
                <a:ea typeface="Open Sans Semibold" panose="020B0606030504020204" pitchFamily="34" charset="0"/>
                <a:cs typeface="Arial" pitchFamily="34" charset="0"/>
                <a:sym typeface="Roboto"/>
              </a:rPr>
              <a:t> e </a:t>
            </a:r>
            <a:r>
              <a:rPr lang="en-US" sz="3000" dirty="0" err="1">
                <a:solidFill>
                  <a:srgbClr val="FFFFFF"/>
                </a:solidFill>
                <a:latin typeface="Arial" pitchFamily="34" charset="0"/>
                <a:ea typeface="Open Sans Semibold" panose="020B0606030504020204" pitchFamily="34" charset="0"/>
                <a:cs typeface="Arial" pitchFamily="34" charset="0"/>
                <a:sym typeface="Roboto"/>
              </a:rPr>
              <a:t>Controle</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28" name="TextBox 17">
            <a:extLst>
              <a:ext uri="{FF2B5EF4-FFF2-40B4-BE49-F238E27FC236}">
                <a16:creationId xmlns:a16="http://schemas.microsoft.com/office/drawing/2014/main" id="{46366495-C8EE-1FFC-35B2-5F3418C0B476}"/>
              </a:ext>
            </a:extLst>
          </p:cNvPr>
          <p:cNvSpPr txBox="1"/>
          <p:nvPr/>
        </p:nvSpPr>
        <p:spPr>
          <a:xfrm>
            <a:off x="1593144" y="5531376"/>
            <a:ext cx="6227119" cy="3693319"/>
          </a:xfrm>
          <a:prstGeom prst="rect">
            <a:avLst/>
          </a:prstGeom>
        </p:spPr>
        <p:txBody>
          <a:bodyPr wrap="square" lIns="0" tIns="0" rIns="0" bIns="0" rtlCol="0" anchor="t">
            <a:spAutoFit/>
          </a:bodyPr>
          <a:lstStyle/>
          <a:p>
            <a:r>
              <a:rPr lang="pt-BR" sz="6000" b="1" dirty="0">
                <a:solidFill>
                  <a:schemeClr val="bg1"/>
                </a:solidFill>
                <a:latin typeface="Arial" pitchFamily="34" charset="0"/>
                <a:cs typeface="Arial" pitchFamily="34" charset="0"/>
              </a:rPr>
              <a:t>SEÇÃO 3 DEFINIÇÕES DOS TERMOS UTILIZADOS</a:t>
            </a:r>
            <a:endParaRPr lang="en-GB" sz="6000" b="1" dirty="0">
              <a:solidFill>
                <a:schemeClr val="bg1"/>
              </a:solidFill>
              <a:latin typeface="Arial" pitchFamily="34" charset="0"/>
              <a:cs typeface="Arial" pitchFamily="34" charset="0"/>
            </a:endParaRPr>
          </a:p>
        </p:txBody>
      </p:sp>
      <p:grpSp>
        <p:nvGrpSpPr>
          <p:cNvPr id="29" name="Group 2">
            <a:extLst>
              <a:ext uri="{FF2B5EF4-FFF2-40B4-BE49-F238E27FC236}">
                <a16:creationId xmlns:a16="http://schemas.microsoft.com/office/drawing/2014/main" id="{5841452F-2CB3-0B4C-EF4D-ADF09CD4B01A}"/>
              </a:ext>
            </a:extLst>
          </p:cNvPr>
          <p:cNvGrpSpPr/>
          <p:nvPr/>
        </p:nvGrpSpPr>
        <p:grpSpPr>
          <a:xfrm>
            <a:off x="8399910" y="6034414"/>
            <a:ext cx="759501" cy="759501"/>
            <a:chOff x="0" y="0"/>
            <a:chExt cx="812800" cy="812800"/>
          </a:xfrm>
        </p:grpSpPr>
        <p:sp>
          <p:nvSpPr>
            <p:cNvPr id="30" name="Freeform 3">
              <a:extLst>
                <a:ext uri="{FF2B5EF4-FFF2-40B4-BE49-F238E27FC236}">
                  <a16:creationId xmlns:a16="http://schemas.microsoft.com/office/drawing/2014/main" id="{FF984640-6812-3404-6784-677C62177A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31" name="TextBox 4">
              <a:extLst>
                <a:ext uri="{FF2B5EF4-FFF2-40B4-BE49-F238E27FC236}">
                  <a16:creationId xmlns:a16="http://schemas.microsoft.com/office/drawing/2014/main" id="{81D0B3C3-EC44-FE0A-DFA5-D688187226B2}"/>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32" name="TextBox 5">
            <a:extLst>
              <a:ext uri="{FF2B5EF4-FFF2-40B4-BE49-F238E27FC236}">
                <a16:creationId xmlns:a16="http://schemas.microsoft.com/office/drawing/2014/main" id="{8D3D3282-B887-72C0-5B9F-3224E1525E70}"/>
              </a:ext>
            </a:extLst>
          </p:cNvPr>
          <p:cNvSpPr txBox="1"/>
          <p:nvPr/>
        </p:nvSpPr>
        <p:spPr>
          <a:xfrm>
            <a:off x="9190605" y="6021913"/>
            <a:ext cx="8331103" cy="1384995"/>
          </a:xfrm>
          <a:prstGeom prst="rect">
            <a:avLst/>
          </a:prstGeom>
        </p:spPr>
        <p:txBody>
          <a:bodyPr wrap="square" lIns="0" tIns="0" rIns="0" bIns="0" rtlCol="0" anchor="t">
            <a:spAutoFit/>
          </a:bodyPr>
          <a:lstStyle/>
          <a:p>
            <a:pPr marL="205105" lvl="1"/>
            <a:r>
              <a:rPr lang="pt-BR" sz="3000" dirty="0">
                <a:solidFill>
                  <a:srgbClr val="FFFFFF"/>
                </a:solidFill>
                <a:latin typeface="Arial" pitchFamily="34" charset="0"/>
                <a:ea typeface="Open Sans Semibold" panose="020B0606030504020204" pitchFamily="34" charset="0"/>
                <a:cs typeface="Arial" pitchFamily="34" charset="0"/>
                <a:sym typeface="Roboto"/>
              </a:rPr>
              <a:t>Removemos muitas das definições óbvias e adicionamos algumas novas. Reserve um tempo para ler esta seção e se atualizar</a:t>
            </a:r>
            <a:r>
              <a:rPr lang="pt-BR" sz="300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endParaRPr lang="en-US" sz="300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EE02EDE-C5E3-27B4-979F-5C924B6243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722357-700D-E958-7F53-62112F0D503C}"/>
              </a:ext>
            </a:extLst>
          </p:cNvPr>
          <p:cNvGrpSpPr/>
          <p:nvPr/>
        </p:nvGrpSpPr>
        <p:grpSpPr>
          <a:xfrm>
            <a:off x="8545424" y="1652879"/>
            <a:ext cx="614520" cy="614520"/>
            <a:chOff x="0" y="0"/>
            <a:chExt cx="812800" cy="812800"/>
          </a:xfrm>
        </p:grpSpPr>
        <p:sp>
          <p:nvSpPr>
            <p:cNvPr id="3" name="Freeform 3">
              <a:extLst>
                <a:ext uri="{FF2B5EF4-FFF2-40B4-BE49-F238E27FC236}">
                  <a16:creationId xmlns:a16="http://schemas.microsoft.com/office/drawing/2014/main" id="{78C538FC-252C-7788-9104-B95F75B230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4" name="TextBox 4">
              <a:extLst>
                <a:ext uri="{FF2B5EF4-FFF2-40B4-BE49-F238E27FC236}">
                  <a16:creationId xmlns:a16="http://schemas.microsoft.com/office/drawing/2014/main" id="{506E2F6D-C14A-5D6E-B756-7F031A0F05A4}"/>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5" name="TextBox 5">
            <a:extLst>
              <a:ext uri="{FF2B5EF4-FFF2-40B4-BE49-F238E27FC236}">
                <a16:creationId xmlns:a16="http://schemas.microsoft.com/office/drawing/2014/main" id="{47838B38-B1F9-5281-D37D-738650180B78}"/>
              </a:ext>
            </a:extLst>
          </p:cNvPr>
          <p:cNvSpPr txBox="1"/>
          <p:nvPr/>
        </p:nvSpPr>
        <p:spPr>
          <a:xfrm>
            <a:off x="9177433" y="1778712"/>
            <a:ext cx="7126310" cy="359009"/>
          </a:xfrm>
          <a:prstGeom prst="rect">
            <a:avLst/>
          </a:prstGeom>
        </p:spPr>
        <p:txBody>
          <a:bodyPr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Propósito</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grpSp>
        <p:nvGrpSpPr>
          <p:cNvPr id="8" name="Group 8">
            <a:extLst>
              <a:ext uri="{FF2B5EF4-FFF2-40B4-BE49-F238E27FC236}">
                <a16:creationId xmlns:a16="http://schemas.microsoft.com/office/drawing/2014/main" id="{F7ECA0EB-BBFF-E03C-DD73-EFE17FCC08E0}"/>
              </a:ext>
            </a:extLst>
          </p:cNvPr>
          <p:cNvGrpSpPr/>
          <p:nvPr/>
        </p:nvGrpSpPr>
        <p:grpSpPr>
          <a:xfrm>
            <a:off x="8568758" y="2823870"/>
            <a:ext cx="614520" cy="614520"/>
            <a:chOff x="0" y="0"/>
            <a:chExt cx="812800" cy="812800"/>
          </a:xfrm>
        </p:grpSpPr>
        <p:sp>
          <p:nvSpPr>
            <p:cNvPr id="9" name="Freeform 9">
              <a:extLst>
                <a:ext uri="{FF2B5EF4-FFF2-40B4-BE49-F238E27FC236}">
                  <a16:creationId xmlns:a16="http://schemas.microsoft.com/office/drawing/2014/main" id="{39CA2EF8-D629-DEB8-0FC9-8AF7ECB914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0" name="TextBox 10">
              <a:extLst>
                <a:ext uri="{FF2B5EF4-FFF2-40B4-BE49-F238E27FC236}">
                  <a16:creationId xmlns:a16="http://schemas.microsoft.com/office/drawing/2014/main" id="{64D2C794-89D9-5BF4-A9D1-61B750B5A4B1}"/>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13" name="Group 13">
            <a:extLst>
              <a:ext uri="{FF2B5EF4-FFF2-40B4-BE49-F238E27FC236}">
                <a16:creationId xmlns:a16="http://schemas.microsoft.com/office/drawing/2014/main" id="{8F9AAB8A-8FD5-3FFF-1A67-CAF1BE1A23F1}"/>
              </a:ext>
            </a:extLst>
          </p:cNvPr>
          <p:cNvGrpSpPr/>
          <p:nvPr/>
        </p:nvGrpSpPr>
        <p:grpSpPr>
          <a:xfrm>
            <a:off x="8568758" y="3957616"/>
            <a:ext cx="614520" cy="614520"/>
            <a:chOff x="0" y="0"/>
            <a:chExt cx="812800" cy="812800"/>
          </a:xfrm>
        </p:grpSpPr>
        <p:sp>
          <p:nvSpPr>
            <p:cNvPr id="14" name="Freeform 14">
              <a:extLst>
                <a:ext uri="{FF2B5EF4-FFF2-40B4-BE49-F238E27FC236}">
                  <a16:creationId xmlns:a16="http://schemas.microsoft.com/office/drawing/2014/main" id="{C4DDC0C5-2F79-431A-FD4B-1E573B4CB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5" name="TextBox 15">
              <a:extLst>
                <a:ext uri="{FF2B5EF4-FFF2-40B4-BE49-F238E27FC236}">
                  <a16:creationId xmlns:a16="http://schemas.microsoft.com/office/drawing/2014/main" id="{6A981B8F-48DB-0678-4AB6-8D7F832C5303}"/>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2" name="Freeform 22">
            <a:extLst>
              <a:ext uri="{FF2B5EF4-FFF2-40B4-BE49-F238E27FC236}">
                <a16:creationId xmlns:a16="http://schemas.microsoft.com/office/drawing/2014/main" id="{48E6AC77-1E72-F29F-BD85-48B3953B03A4}"/>
              </a:ext>
            </a:extLst>
          </p:cNvPr>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23" name="AutoShape 23">
            <a:extLst>
              <a:ext uri="{FF2B5EF4-FFF2-40B4-BE49-F238E27FC236}">
                <a16:creationId xmlns:a16="http://schemas.microsoft.com/office/drawing/2014/main" id="{95D90B94-9F39-4E1D-80A2-A2B0F8466AD4}"/>
              </a:ext>
            </a:extLst>
          </p:cNvPr>
          <p:cNvSpPr/>
          <p:nvPr/>
        </p:nvSpPr>
        <p:spPr>
          <a:xfrm flipV="1">
            <a:off x="-1632927" y="635142"/>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24" name="AutoShape 24">
            <a:extLst>
              <a:ext uri="{FF2B5EF4-FFF2-40B4-BE49-F238E27FC236}">
                <a16:creationId xmlns:a16="http://schemas.microsoft.com/office/drawing/2014/main" id="{60870D3D-26B3-2D44-0A3C-A8C8755092AB}"/>
              </a:ext>
            </a:extLst>
          </p:cNvPr>
          <p:cNvSpPr/>
          <p:nvPr/>
        </p:nvSpPr>
        <p:spPr>
          <a:xfrm flipV="1">
            <a:off x="7791088" y="9866995"/>
            <a:ext cx="16230600" cy="0"/>
          </a:xfrm>
          <a:prstGeom prst="line">
            <a:avLst/>
          </a:prstGeom>
          <a:ln w="19050" cap="flat">
            <a:solidFill>
              <a:srgbClr val="ED6022"/>
            </a:solidFill>
            <a:prstDash val="solid"/>
            <a:headEnd type="none" w="sm" len="sm"/>
            <a:tailEnd type="none" w="sm" len="sm"/>
          </a:ln>
        </p:spPr>
        <p:txBody>
          <a:bodyPr/>
          <a:lstStyle/>
          <a:p>
            <a:endParaRPr lang="en-ZA"/>
          </a:p>
        </p:txBody>
      </p:sp>
      <p:grpSp>
        <p:nvGrpSpPr>
          <p:cNvPr id="25" name="Group 25">
            <a:extLst>
              <a:ext uri="{FF2B5EF4-FFF2-40B4-BE49-F238E27FC236}">
                <a16:creationId xmlns:a16="http://schemas.microsoft.com/office/drawing/2014/main" id="{21D7BA23-F1C2-7E44-336F-FB8631E6A08F}"/>
              </a:ext>
            </a:extLst>
          </p:cNvPr>
          <p:cNvGrpSpPr/>
          <p:nvPr/>
        </p:nvGrpSpPr>
        <p:grpSpPr>
          <a:xfrm>
            <a:off x="-2883543" y="-1995168"/>
            <a:ext cx="10851198" cy="13793983"/>
            <a:chOff x="0" y="0"/>
            <a:chExt cx="899650" cy="1143631"/>
          </a:xfrm>
        </p:grpSpPr>
        <p:sp>
          <p:nvSpPr>
            <p:cNvPr id="26" name="Freeform 26">
              <a:extLst>
                <a:ext uri="{FF2B5EF4-FFF2-40B4-BE49-F238E27FC236}">
                  <a16:creationId xmlns:a16="http://schemas.microsoft.com/office/drawing/2014/main" id="{9F5E695E-CCA5-2D70-4D00-392A812183FF}"/>
                </a:ext>
              </a:extLst>
            </p:cNvPr>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0EA2DD"/>
            </a:solidFill>
          </p:spPr>
          <p:txBody>
            <a:bodyPr/>
            <a:lstStyle/>
            <a:p>
              <a:endParaRPr lang="en-ZA"/>
            </a:p>
          </p:txBody>
        </p:sp>
        <p:sp>
          <p:nvSpPr>
            <p:cNvPr id="27" name="TextBox 27">
              <a:extLst>
                <a:ext uri="{FF2B5EF4-FFF2-40B4-BE49-F238E27FC236}">
                  <a16:creationId xmlns:a16="http://schemas.microsoft.com/office/drawing/2014/main" id="{DB97FF09-5706-6134-3F8E-1C06EFC202F7}"/>
                </a:ext>
              </a:extLst>
            </p:cNvPr>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34" name="TextBox 17">
            <a:extLst>
              <a:ext uri="{FF2B5EF4-FFF2-40B4-BE49-F238E27FC236}">
                <a16:creationId xmlns:a16="http://schemas.microsoft.com/office/drawing/2014/main" id="{A999D7C8-F9B8-B348-2A1D-64B8381B027F}"/>
              </a:ext>
            </a:extLst>
          </p:cNvPr>
          <p:cNvSpPr txBox="1"/>
          <p:nvPr/>
        </p:nvSpPr>
        <p:spPr>
          <a:xfrm>
            <a:off x="739594" y="3239789"/>
            <a:ext cx="7104830" cy="2769989"/>
          </a:xfrm>
          <a:prstGeom prst="rect">
            <a:avLst/>
          </a:prstGeom>
        </p:spPr>
        <p:txBody>
          <a:bodyPr lIns="0" tIns="0" rIns="0" bIns="0" rtlCol="0" anchor="t">
            <a:spAutoFit/>
          </a:bodyPr>
          <a:lstStyle/>
          <a:p>
            <a:r>
              <a:rPr lang="pt-BR" sz="6000" b="1" dirty="0">
                <a:solidFill>
                  <a:schemeClr val="bg1"/>
                </a:solidFill>
                <a:latin typeface="Arial" pitchFamily="34" charset="0"/>
                <a:cs typeface="Arial" pitchFamily="34" charset="0"/>
              </a:rPr>
              <a:t>SEÇÃO 4  PADRÕES DO CURSO</a:t>
            </a:r>
            <a:endParaRPr lang="en-GB" sz="6000" dirty="0">
              <a:solidFill>
                <a:schemeClr val="bg1"/>
              </a:solidFill>
              <a:latin typeface="Arial" pitchFamily="34" charset="0"/>
              <a:cs typeface="Arial" pitchFamily="34" charset="0"/>
            </a:endParaRPr>
          </a:p>
        </p:txBody>
      </p:sp>
      <p:sp>
        <p:nvSpPr>
          <p:cNvPr id="37" name="TextBox 5">
            <a:extLst>
              <a:ext uri="{FF2B5EF4-FFF2-40B4-BE49-F238E27FC236}">
                <a16:creationId xmlns:a16="http://schemas.microsoft.com/office/drawing/2014/main" id="{695A5BC3-991F-3821-3044-28C42542E3ED}"/>
              </a:ext>
            </a:extLst>
          </p:cNvPr>
          <p:cNvSpPr txBox="1"/>
          <p:nvPr/>
        </p:nvSpPr>
        <p:spPr>
          <a:xfrm>
            <a:off x="9240889" y="3005458"/>
            <a:ext cx="7807581" cy="359009"/>
          </a:xfrm>
          <a:prstGeom prst="rect">
            <a:avLst/>
          </a:prstGeom>
        </p:spPr>
        <p:txBody>
          <a:bodyPr wrap="square" lIns="0" tIns="0" rIns="0" bIns="0" rtlCol="0" anchor="t">
            <a:spAutoFit/>
          </a:bodyPr>
          <a:lstStyle/>
          <a:p>
            <a:pPr marL="205105" lvl="1">
              <a:lnSpc>
                <a:spcPts val="2660"/>
              </a:lnSpc>
            </a:pPr>
            <a:r>
              <a:rPr lang="en-US" sz="3000" dirty="0">
                <a:solidFill>
                  <a:srgbClr val="FFFFFF"/>
                </a:solidFill>
                <a:latin typeface="Arial" pitchFamily="34" charset="0"/>
                <a:ea typeface="Open Sans Semibold" panose="020B0606030504020204" pitchFamily="34" charset="0"/>
                <a:cs typeface="Arial" pitchFamily="34" charset="0"/>
                <a:sym typeface="Roboto"/>
              </a:rPr>
              <a:t>Pré-</a:t>
            </a:r>
            <a:r>
              <a:rPr lang="en-US" sz="3000" dirty="0" err="1">
                <a:solidFill>
                  <a:srgbClr val="FFFFFF"/>
                </a:solidFill>
                <a:latin typeface="Arial" pitchFamily="34" charset="0"/>
                <a:ea typeface="Open Sans Semibold" panose="020B0606030504020204" pitchFamily="34" charset="0"/>
                <a:cs typeface="Arial" pitchFamily="34" charset="0"/>
                <a:sym typeface="Roboto"/>
              </a:rPr>
              <a:t>requisitos</a:t>
            </a:r>
            <a:r>
              <a:rPr lang="en-US" sz="3000" dirty="0">
                <a:solidFill>
                  <a:srgbClr val="FFFFFF"/>
                </a:solidFill>
                <a:latin typeface="Arial" pitchFamily="34" charset="0"/>
                <a:ea typeface="Open Sans Semibold" panose="020B0606030504020204" pitchFamily="34" charset="0"/>
                <a:cs typeface="Arial" pitchFamily="34" charset="0"/>
                <a:sym typeface="Roboto"/>
              </a:rPr>
              <a:t> do </a:t>
            </a:r>
            <a:r>
              <a:rPr lang="en-US" sz="3000" dirty="0" err="1">
                <a:solidFill>
                  <a:srgbClr val="FFFFFF"/>
                </a:solidFill>
                <a:latin typeface="Arial" pitchFamily="34" charset="0"/>
                <a:ea typeface="Open Sans Semibold" panose="020B0606030504020204" pitchFamily="34" charset="0"/>
                <a:cs typeface="Arial" pitchFamily="34" charset="0"/>
                <a:sym typeface="Roboto"/>
              </a:rPr>
              <a:t>Candidato</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7" name="Freeform 14">
            <a:extLst>
              <a:ext uri="{FF2B5EF4-FFF2-40B4-BE49-F238E27FC236}">
                <a16:creationId xmlns:a16="http://schemas.microsoft.com/office/drawing/2014/main" id="{7A55EBA8-4BE7-34BA-5422-9C07AE03F32F}"/>
              </a:ext>
            </a:extLst>
          </p:cNvPr>
          <p:cNvSpPr/>
          <p:nvPr/>
        </p:nvSpPr>
        <p:spPr>
          <a:xfrm>
            <a:off x="8568758" y="5075477"/>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8" name="TextBox 5">
            <a:extLst>
              <a:ext uri="{FF2B5EF4-FFF2-40B4-BE49-F238E27FC236}">
                <a16:creationId xmlns:a16="http://schemas.microsoft.com/office/drawing/2014/main" id="{A0F4F677-E3FC-C4A2-1786-DF79073E4B08}"/>
              </a:ext>
            </a:extLst>
          </p:cNvPr>
          <p:cNvSpPr txBox="1"/>
          <p:nvPr/>
        </p:nvSpPr>
        <p:spPr>
          <a:xfrm>
            <a:off x="9240889" y="4108627"/>
            <a:ext cx="7807581" cy="359009"/>
          </a:xfrm>
          <a:prstGeom prst="rect">
            <a:avLst/>
          </a:prstGeom>
        </p:spPr>
        <p:txBody>
          <a:bodyPr wrap="square" lIns="0" tIns="0" rIns="0" bIns="0" rtlCol="0" anchor="t">
            <a:spAutoFit/>
          </a:bodyPr>
          <a:lstStyle/>
          <a:p>
            <a:pPr marL="205105" lvl="1" algn="l">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Proporções</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19" name="TextBox 5">
            <a:extLst>
              <a:ext uri="{FF2B5EF4-FFF2-40B4-BE49-F238E27FC236}">
                <a16:creationId xmlns:a16="http://schemas.microsoft.com/office/drawing/2014/main" id="{C69B9D47-8B35-844D-9752-C0BB1A5A3208}"/>
              </a:ext>
            </a:extLst>
          </p:cNvPr>
          <p:cNvSpPr txBox="1"/>
          <p:nvPr/>
        </p:nvSpPr>
        <p:spPr>
          <a:xfrm>
            <a:off x="9240889" y="5211252"/>
            <a:ext cx="7807581" cy="359009"/>
          </a:xfrm>
          <a:prstGeom prst="rect">
            <a:avLst/>
          </a:prstGeom>
        </p:spPr>
        <p:txBody>
          <a:bodyPr wrap="square" lIns="0" tIns="0" rIns="0" bIns="0" rtlCol="0" anchor="t">
            <a:spAutoFit/>
          </a:bodyPr>
          <a:lstStyle/>
          <a:p>
            <a:pPr marL="205105" lvl="1">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Limitações</a:t>
            </a:r>
            <a:r>
              <a:rPr lang="en-US" sz="3000" dirty="0">
                <a:solidFill>
                  <a:srgbClr val="FFFFFF"/>
                </a:solidFill>
                <a:latin typeface="Arial" pitchFamily="34" charset="0"/>
                <a:ea typeface="Open Sans Semibold" panose="020B0606030504020204" pitchFamily="34" charset="0"/>
                <a:cs typeface="Arial" pitchFamily="34" charset="0"/>
                <a:sym typeface="Roboto"/>
              </a:rPr>
              <a:t> de </a:t>
            </a:r>
            <a:r>
              <a:rPr lang="en-US" sz="3000" dirty="0" err="1">
                <a:solidFill>
                  <a:srgbClr val="FFFFFF"/>
                </a:solidFill>
                <a:latin typeface="Arial" pitchFamily="34" charset="0"/>
                <a:ea typeface="Open Sans Semibold" panose="020B0606030504020204" pitchFamily="34" charset="0"/>
                <a:cs typeface="Arial" pitchFamily="34" charset="0"/>
                <a:sym typeface="Roboto"/>
              </a:rPr>
              <a:t>Profundidade</a:t>
            </a:r>
            <a:endParaRPr lang="en-US" sz="2800" dirty="0">
              <a:solidFill>
                <a:srgbClr val="FFFFFF"/>
              </a:solidFill>
              <a:latin typeface="Arial" pitchFamily="34" charset="0"/>
              <a:ea typeface="Open Sans Semibold" panose="020B0606030504020204" pitchFamily="34" charset="0"/>
              <a:cs typeface="Arial" pitchFamily="34" charset="0"/>
              <a:sym typeface="Roboto"/>
            </a:endParaRPr>
          </a:p>
        </p:txBody>
      </p:sp>
      <p:sp>
        <p:nvSpPr>
          <p:cNvPr id="20" name="Freeform 14">
            <a:extLst>
              <a:ext uri="{FF2B5EF4-FFF2-40B4-BE49-F238E27FC236}">
                <a16:creationId xmlns:a16="http://schemas.microsoft.com/office/drawing/2014/main" id="{563CFA1D-FDC5-A139-CA03-9BC315148FFD}"/>
              </a:ext>
            </a:extLst>
          </p:cNvPr>
          <p:cNvSpPr/>
          <p:nvPr/>
        </p:nvSpPr>
        <p:spPr>
          <a:xfrm>
            <a:off x="8568758" y="6222674"/>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28" name="TextBox 5">
            <a:extLst>
              <a:ext uri="{FF2B5EF4-FFF2-40B4-BE49-F238E27FC236}">
                <a16:creationId xmlns:a16="http://schemas.microsoft.com/office/drawing/2014/main" id="{3FE9EDC4-080A-A506-BE66-A49FB7321796}"/>
              </a:ext>
            </a:extLst>
          </p:cNvPr>
          <p:cNvSpPr txBox="1"/>
          <p:nvPr/>
        </p:nvSpPr>
        <p:spPr>
          <a:xfrm>
            <a:off x="9252132" y="6409153"/>
            <a:ext cx="7807581" cy="359009"/>
          </a:xfrm>
          <a:prstGeom prst="rect">
            <a:avLst/>
          </a:prstGeom>
        </p:spPr>
        <p:txBody>
          <a:bodyPr wrap="square" lIns="0" tIns="0" rIns="0" bIns="0" rtlCol="0" anchor="t">
            <a:spAutoFit/>
          </a:bodyPr>
          <a:lstStyle/>
          <a:p>
            <a:pPr marL="205105" lvl="1" algn="l">
              <a:lnSpc>
                <a:spcPts val="2660"/>
              </a:lnSpc>
            </a:pPr>
            <a:r>
              <a:rPr lang="en-US" sz="3000" dirty="0" err="1">
                <a:solidFill>
                  <a:srgbClr val="FFFFFF"/>
                </a:solidFill>
                <a:latin typeface="Arial" pitchFamily="34" charset="0"/>
                <a:ea typeface="Open Sans Semibold" panose="020B0606030504020204" pitchFamily="34" charset="0"/>
                <a:cs typeface="Arial" pitchFamily="34" charset="0"/>
                <a:sym typeface="Roboto"/>
              </a:rPr>
              <a:t>Supervisão</a:t>
            </a:r>
            <a:endParaRPr lang="en-US" sz="3000" dirty="0">
              <a:solidFill>
                <a:srgbClr val="FFFFFF"/>
              </a:solidFill>
              <a:latin typeface="Arial" pitchFamily="34" charset="0"/>
              <a:ea typeface="Open Sans Semibold" panose="020B0606030504020204" pitchFamily="34" charset="0"/>
              <a:cs typeface="Arial" pitchFamily="34" charset="0"/>
              <a:sym typeface="Roboto"/>
            </a:endParaRPr>
          </a:p>
        </p:txBody>
      </p:sp>
    </p:spTree>
    <p:extLst>
      <p:ext uri="{BB962C8B-B14F-4D97-AF65-F5344CB8AC3E}">
        <p14:creationId xmlns:p14="http://schemas.microsoft.com/office/powerpoint/2010/main" val="2970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2DE9305D-E2B0-3368-BD74-61DE9EB166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92581F-8CC9-8E59-0E67-9F07EB967BF0}"/>
              </a:ext>
            </a:extLst>
          </p:cNvPr>
          <p:cNvGrpSpPr/>
          <p:nvPr/>
        </p:nvGrpSpPr>
        <p:grpSpPr>
          <a:xfrm>
            <a:off x="8533960" y="2026269"/>
            <a:ext cx="614520" cy="614520"/>
            <a:chOff x="0" y="0"/>
            <a:chExt cx="812800" cy="812800"/>
          </a:xfrm>
        </p:grpSpPr>
        <p:sp>
          <p:nvSpPr>
            <p:cNvPr id="3" name="Freeform 3">
              <a:extLst>
                <a:ext uri="{FF2B5EF4-FFF2-40B4-BE49-F238E27FC236}">
                  <a16:creationId xmlns:a16="http://schemas.microsoft.com/office/drawing/2014/main" id="{DDD5AC0D-BAB8-8C74-84C7-14FE6C6E6B8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4" name="TextBox 4">
              <a:extLst>
                <a:ext uri="{FF2B5EF4-FFF2-40B4-BE49-F238E27FC236}">
                  <a16:creationId xmlns:a16="http://schemas.microsoft.com/office/drawing/2014/main" id="{140EBB72-A5FD-5932-474E-191095C2EFBC}"/>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5" name="TextBox 5">
            <a:extLst>
              <a:ext uri="{FF2B5EF4-FFF2-40B4-BE49-F238E27FC236}">
                <a16:creationId xmlns:a16="http://schemas.microsoft.com/office/drawing/2014/main" id="{07440D72-2F96-49D3-988A-6BE9D49E5070}"/>
              </a:ext>
            </a:extLst>
          </p:cNvPr>
          <p:cNvSpPr txBox="1"/>
          <p:nvPr/>
        </p:nvSpPr>
        <p:spPr>
          <a:xfrm>
            <a:off x="9239061" y="2157327"/>
            <a:ext cx="7126310" cy="352404"/>
          </a:xfrm>
          <a:prstGeom prst="rect">
            <a:avLst/>
          </a:prstGeom>
        </p:spPr>
        <p:txBody>
          <a:bodyPr lIns="0" tIns="0" rIns="0" bIns="0" rtlCol="0" anchor="t">
            <a:spAutoFit/>
          </a:bodyPr>
          <a:lstStyle/>
          <a:p>
            <a:pPr marL="205105" lvl="1">
              <a:lnSpc>
                <a:spcPts val="2660"/>
              </a:lnSpc>
            </a:pPr>
            <a:r>
              <a:rPr lang="en-US" sz="2800" dirty="0" err="1">
                <a:solidFill>
                  <a:srgbClr val="FFFFFF"/>
                </a:solidFill>
                <a:latin typeface="Arial" pitchFamily="34" charset="0"/>
                <a:ea typeface="Open Sans Semibold" panose="020B0606030504020204" pitchFamily="34" charset="0"/>
                <a:cs typeface="Arial" pitchFamily="34" charset="0"/>
                <a:sym typeface="Roboto"/>
              </a:rPr>
              <a:t>Requisitos</a:t>
            </a:r>
            <a:r>
              <a:rPr lang="en-US" sz="2800" dirty="0">
                <a:solidFill>
                  <a:srgbClr val="FFFFFF"/>
                </a:solidFill>
                <a:latin typeface="Arial" pitchFamily="34" charset="0"/>
                <a:ea typeface="Open Sans Semibold" panose="020B0606030504020204" pitchFamily="34" charset="0"/>
                <a:cs typeface="Arial" pitchFamily="34" charset="0"/>
                <a:sym typeface="Roboto"/>
              </a:rPr>
              <a:t> de </a:t>
            </a:r>
            <a:r>
              <a:rPr lang="en-US" sz="2800" dirty="0" err="1">
                <a:solidFill>
                  <a:srgbClr val="FFFFFF"/>
                </a:solidFill>
                <a:latin typeface="Arial" pitchFamily="34" charset="0"/>
                <a:ea typeface="Open Sans Semibold" panose="020B0606030504020204" pitchFamily="34" charset="0"/>
                <a:cs typeface="Arial" pitchFamily="34" charset="0"/>
                <a:sym typeface="Roboto"/>
              </a:rPr>
              <a:t>Equipamento</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grpSp>
        <p:nvGrpSpPr>
          <p:cNvPr id="8" name="Group 8">
            <a:extLst>
              <a:ext uri="{FF2B5EF4-FFF2-40B4-BE49-F238E27FC236}">
                <a16:creationId xmlns:a16="http://schemas.microsoft.com/office/drawing/2014/main" id="{E9ADDAEC-BFBA-6800-D07C-06A3E4CC2FCD}"/>
              </a:ext>
            </a:extLst>
          </p:cNvPr>
          <p:cNvGrpSpPr/>
          <p:nvPr/>
        </p:nvGrpSpPr>
        <p:grpSpPr>
          <a:xfrm>
            <a:off x="8560499" y="3453452"/>
            <a:ext cx="614520" cy="614520"/>
            <a:chOff x="0" y="0"/>
            <a:chExt cx="812800" cy="812800"/>
          </a:xfrm>
        </p:grpSpPr>
        <p:sp>
          <p:nvSpPr>
            <p:cNvPr id="9" name="Freeform 9">
              <a:extLst>
                <a:ext uri="{FF2B5EF4-FFF2-40B4-BE49-F238E27FC236}">
                  <a16:creationId xmlns:a16="http://schemas.microsoft.com/office/drawing/2014/main" id="{EB2BC9D4-D0CD-A6CA-2F21-501B940A8B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0" name="TextBox 10">
              <a:extLst>
                <a:ext uri="{FF2B5EF4-FFF2-40B4-BE49-F238E27FC236}">
                  <a16:creationId xmlns:a16="http://schemas.microsoft.com/office/drawing/2014/main" id="{594A543E-9C5F-A8C9-C70F-951773E85117}"/>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13" name="Group 13">
            <a:extLst>
              <a:ext uri="{FF2B5EF4-FFF2-40B4-BE49-F238E27FC236}">
                <a16:creationId xmlns:a16="http://schemas.microsoft.com/office/drawing/2014/main" id="{8CEF392A-4130-FB29-6DEC-3E258F62AFD6}"/>
              </a:ext>
            </a:extLst>
          </p:cNvPr>
          <p:cNvGrpSpPr/>
          <p:nvPr/>
        </p:nvGrpSpPr>
        <p:grpSpPr>
          <a:xfrm>
            <a:off x="8560499" y="4836240"/>
            <a:ext cx="614520" cy="614520"/>
            <a:chOff x="0" y="0"/>
            <a:chExt cx="812800" cy="812800"/>
          </a:xfrm>
        </p:grpSpPr>
        <p:sp>
          <p:nvSpPr>
            <p:cNvPr id="14" name="Freeform 14">
              <a:extLst>
                <a:ext uri="{FF2B5EF4-FFF2-40B4-BE49-F238E27FC236}">
                  <a16:creationId xmlns:a16="http://schemas.microsoft.com/office/drawing/2014/main" id="{D9CCB326-5091-53E9-242B-DCD412B315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5" name="TextBox 15">
              <a:extLst>
                <a:ext uri="{FF2B5EF4-FFF2-40B4-BE49-F238E27FC236}">
                  <a16:creationId xmlns:a16="http://schemas.microsoft.com/office/drawing/2014/main" id="{D5083D1C-F0F8-8E60-1E18-12AA5CD1EE7B}"/>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2" name="Freeform 22">
            <a:extLst>
              <a:ext uri="{FF2B5EF4-FFF2-40B4-BE49-F238E27FC236}">
                <a16:creationId xmlns:a16="http://schemas.microsoft.com/office/drawing/2014/main" id="{2BA1AB1D-6752-2562-9F36-6E37D5D7A225}"/>
              </a:ext>
            </a:extLst>
          </p:cNvPr>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23" name="AutoShape 23">
            <a:extLst>
              <a:ext uri="{FF2B5EF4-FFF2-40B4-BE49-F238E27FC236}">
                <a16:creationId xmlns:a16="http://schemas.microsoft.com/office/drawing/2014/main" id="{2EB4CE6B-2B7D-EABB-668F-615BE7287913}"/>
              </a:ext>
            </a:extLst>
          </p:cNvPr>
          <p:cNvSpPr/>
          <p:nvPr/>
        </p:nvSpPr>
        <p:spPr>
          <a:xfrm flipV="1">
            <a:off x="-1632927" y="635142"/>
            <a:ext cx="16230600" cy="0"/>
          </a:xfrm>
          <a:prstGeom prst="line">
            <a:avLst/>
          </a:prstGeom>
          <a:ln w="19050" cap="flat">
            <a:solidFill>
              <a:srgbClr val="ED6022"/>
            </a:solidFill>
            <a:prstDash val="solid"/>
            <a:headEnd type="none" w="sm" len="sm"/>
            <a:tailEnd type="none" w="sm" len="sm"/>
          </a:ln>
        </p:spPr>
        <p:txBody>
          <a:bodyPr/>
          <a:lstStyle/>
          <a:p>
            <a:endParaRPr lang="en-ZA"/>
          </a:p>
        </p:txBody>
      </p:sp>
      <p:sp>
        <p:nvSpPr>
          <p:cNvPr id="24" name="AutoShape 24">
            <a:extLst>
              <a:ext uri="{FF2B5EF4-FFF2-40B4-BE49-F238E27FC236}">
                <a16:creationId xmlns:a16="http://schemas.microsoft.com/office/drawing/2014/main" id="{1B98444C-4124-2F17-F79C-C04AA96B6633}"/>
              </a:ext>
            </a:extLst>
          </p:cNvPr>
          <p:cNvSpPr/>
          <p:nvPr/>
        </p:nvSpPr>
        <p:spPr>
          <a:xfrm flipV="1">
            <a:off x="7791088" y="9866995"/>
            <a:ext cx="16230600" cy="0"/>
          </a:xfrm>
          <a:prstGeom prst="line">
            <a:avLst/>
          </a:prstGeom>
          <a:ln w="19050" cap="flat">
            <a:solidFill>
              <a:srgbClr val="ED6022"/>
            </a:solidFill>
            <a:prstDash val="solid"/>
            <a:headEnd type="none" w="sm" len="sm"/>
            <a:tailEnd type="none" w="sm" len="sm"/>
          </a:ln>
        </p:spPr>
        <p:txBody>
          <a:bodyPr/>
          <a:lstStyle/>
          <a:p>
            <a:endParaRPr lang="en-ZA"/>
          </a:p>
        </p:txBody>
      </p:sp>
      <p:grpSp>
        <p:nvGrpSpPr>
          <p:cNvPr id="25" name="Group 25">
            <a:extLst>
              <a:ext uri="{FF2B5EF4-FFF2-40B4-BE49-F238E27FC236}">
                <a16:creationId xmlns:a16="http://schemas.microsoft.com/office/drawing/2014/main" id="{C45458A6-16FE-90CA-B3C0-6A9B2C92F827}"/>
              </a:ext>
            </a:extLst>
          </p:cNvPr>
          <p:cNvGrpSpPr/>
          <p:nvPr/>
        </p:nvGrpSpPr>
        <p:grpSpPr>
          <a:xfrm>
            <a:off x="-2853203" y="-2019300"/>
            <a:ext cx="10851198" cy="13793983"/>
            <a:chOff x="0" y="0"/>
            <a:chExt cx="899650" cy="1143631"/>
          </a:xfrm>
        </p:grpSpPr>
        <p:sp>
          <p:nvSpPr>
            <p:cNvPr id="26" name="Freeform 26">
              <a:extLst>
                <a:ext uri="{FF2B5EF4-FFF2-40B4-BE49-F238E27FC236}">
                  <a16:creationId xmlns:a16="http://schemas.microsoft.com/office/drawing/2014/main" id="{398C43EB-BFC1-E677-F19C-0396E1C17FC2}"/>
                </a:ext>
              </a:extLst>
            </p:cNvPr>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0EA2DD"/>
            </a:solidFill>
          </p:spPr>
          <p:txBody>
            <a:bodyPr/>
            <a:lstStyle/>
            <a:p>
              <a:endParaRPr lang="en-ZA"/>
            </a:p>
          </p:txBody>
        </p:sp>
        <p:sp>
          <p:nvSpPr>
            <p:cNvPr id="27" name="TextBox 27">
              <a:extLst>
                <a:ext uri="{FF2B5EF4-FFF2-40B4-BE49-F238E27FC236}">
                  <a16:creationId xmlns:a16="http://schemas.microsoft.com/office/drawing/2014/main" id="{1135B067-FD72-780E-FEB2-6EF7C163D816}"/>
                </a:ext>
              </a:extLst>
            </p:cNvPr>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34" name="TextBox 17">
            <a:extLst>
              <a:ext uri="{FF2B5EF4-FFF2-40B4-BE49-F238E27FC236}">
                <a16:creationId xmlns:a16="http://schemas.microsoft.com/office/drawing/2014/main" id="{90C5C325-B7E6-5336-62A4-7A64A501236E}"/>
              </a:ext>
            </a:extLst>
          </p:cNvPr>
          <p:cNvSpPr txBox="1"/>
          <p:nvPr/>
        </p:nvSpPr>
        <p:spPr>
          <a:xfrm>
            <a:off x="652530" y="2788328"/>
            <a:ext cx="7104830" cy="2769989"/>
          </a:xfrm>
          <a:prstGeom prst="rect">
            <a:avLst/>
          </a:prstGeom>
        </p:spPr>
        <p:txBody>
          <a:bodyPr lIns="0" tIns="0" rIns="0" bIns="0" rtlCol="0" anchor="t">
            <a:spAutoFit/>
          </a:bodyPr>
          <a:lstStyle/>
          <a:p>
            <a:r>
              <a:rPr lang="pt-BR" sz="6000" b="1" dirty="0">
                <a:solidFill>
                  <a:schemeClr val="bg1"/>
                </a:solidFill>
                <a:latin typeface="Arial" pitchFamily="34" charset="0"/>
                <a:cs typeface="Arial" pitchFamily="34" charset="0"/>
              </a:rPr>
              <a:t>SEÇÃO 4  PADRÕES DO CURSO</a:t>
            </a:r>
            <a:endParaRPr lang="en-GB" sz="6000" dirty="0">
              <a:solidFill>
                <a:schemeClr val="bg1"/>
              </a:solidFill>
              <a:latin typeface="Arial" pitchFamily="34" charset="0"/>
              <a:cs typeface="Arial" pitchFamily="34" charset="0"/>
            </a:endParaRPr>
          </a:p>
        </p:txBody>
      </p:sp>
      <p:sp>
        <p:nvSpPr>
          <p:cNvPr id="37" name="TextBox 5">
            <a:extLst>
              <a:ext uri="{FF2B5EF4-FFF2-40B4-BE49-F238E27FC236}">
                <a16:creationId xmlns:a16="http://schemas.microsoft.com/office/drawing/2014/main" id="{E55BCFFD-EC3C-A249-CDC0-15A1E8ACA50D}"/>
              </a:ext>
            </a:extLst>
          </p:cNvPr>
          <p:cNvSpPr txBox="1"/>
          <p:nvPr/>
        </p:nvSpPr>
        <p:spPr>
          <a:xfrm>
            <a:off x="9239061" y="3587515"/>
            <a:ext cx="7807581" cy="352404"/>
          </a:xfrm>
          <a:prstGeom prst="rect">
            <a:avLst/>
          </a:prstGeom>
        </p:spPr>
        <p:txBody>
          <a:bodyPr wrap="square" lIns="0" tIns="0" rIns="0" bIns="0" rtlCol="0" anchor="t">
            <a:spAutoFit/>
          </a:bodyPr>
          <a:lstStyle/>
          <a:p>
            <a:pPr marL="205105" lvl="1">
              <a:lnSpc>
                <a:spcPts val="2660"/>
              </a:lnSpc>
            </a:pPr>
            <a:r>
              <a:rPr lang="en-US" sz="2800" dirty="0" err="1">
                <a:solidFill>
                  <a:srgbClr val="FFFFFF"/>
                </a:solidFill>
                <a:latin typeface="Arial" pitchFamily="34" charset="0"/>
                <a:ea typeface="Open Sans Semibold" panose="020B0606030504020204" pitchFamily="34" charset="0"/>
                <a:cs typeface="Arial" pitchFamily="34" charset="0"/>
                <a:sym typeface="Roboto"/>
              </a:rPr>
              <a:t>Requisitos</a:t>
            </a:r>
            <a:r>
              <a:rPr lang="en-US" sz="2800" dirty="0">
                <a:solidFill>
                  <a:srgbClr val="FFFFFF"/>
                </a:solidFill>
                <a:latin typeface="Arial" pitchFamily="34" charset="0"/>
                <a:ea typeface="Open Sans Semibold" panose="020B0606030504020204" pitchFamily="34" charset="0"/>
                <a:cs typeface="Arial" pitchFamily="34" charset="0"/>
                <a:sym typeface="Roboto"/>
              </a:rPr>
              <a:t> do </a:t>
            </a:r>
            <a:r>
              <a:rPr lang="en-US" sz="2800" dirty="0" err="1">
                <a:solidFill>
                  <a:srgbClr val="FFFFFF"/>
                </a:solidFill>
                <a:latin typeface="Arial" pitchFamily="34" charset="0"/>
                <a:ea typeface="Open Sans Semibold" panose="020B0606030504020204" pitchFamily="34" charset="0"/>
                <a:cs typeface="Arial" pitchFamily="34" charset="0"/>
                <a:sym typeface="Roboto"/>
              </a:rPr>
              <a:t>Curso</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7" name="Freeform 14">
            <a:extLst>
              <a:ext uri="{FF2B5EF4-FFF2-40B4-BE49-F238E27FC236}">
                <a16:creationId xmlns:a16="http://schemas.microsoft.com/office/drawing/2014/main" id="{B23633C5-25B8-CE95-5F8A-92C3A4F8A3A8}"/>
              </a:ext>
            </a:extLst>
          </p:cNvPr>
          <p:cNvSpPr/>
          <p:nvPr/>
        </p:nvSpPr>
        <p:spPr>
          <a:xfrm>
            <a:off x="8560499" y="6430509"/>
            <a:ext cx="614520" cy="61452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2DD"/>
          </a:solidFill>
          <a:ln cap="sq">
            <a:noFill/>
            <a:prstDash val="solid"/>
            <a:miter/>
          </a:ln>
        </p:spPr>
        <p:txBody>
          <a:bodyPr/>
          <a:lstStyle/>
          <a:p>
            <a:endParaRPr lang="en-ZA"/>
          </a:p>
        </p:txBody>
      </p:sp>
      <p:sp>
        <p:nvSpPr>
          <p:cNvPr id="18" name="TextBox 5">
            <a:extLst>
              <a:ext uri="{FF2B5EF4-FFF2-40B4-BE49-F238E27FC236}">
                <a16:creationId xmlns:a16="http://schemas.microsoft.com/office/drawing/2014/main" id="{A6BF9251-62B2-31DA-F813-15E522ECD460}"/>
              </a:ext>
            </a:extLst>
          </p:cNvPr>
          <p:cNvSpPr txBox="1"/>
          <p:nvPr/>
        </p:nvSpPr>
        <p:spPr>
          <a:xfrm>
            <a:off x="9239059" y="5101483"/>
            <a:ext cx="7807581" cy="352404"/>
          </a:xfrm>
          <a:prstGeom prst="rect">
            <a:avLst/>
          </a:prstGeom>
        </p:spPr>
        <p:txBody>
          <a:bodyPr wrap="square" lIns="0" tIns="0" rIns="0" bIns="0" rtlCol="0" anchor="t">
            <a:spAutoFit/>
          </a:bodyPr>
          <a:lstStyle/>
          <a:p>
            <a:pPr marL="205105" lvl="1">
              <a:lnSpc>
                <a:spcPts val="2660"/>
              </a:lnSpc>
            </a:pPr>
            <a:r>
              <a:rPr lang="en-US" sz="2800" dirty="0" err="1">
                <a:solidFill>
                  <a:srgbClr val="FFFFFF"/>
                </a:solidFill>
                <a:latin typeface="Arial" pitchFamily="34" charset="0"/>
                <a:ea typeface="Open Sans Semibold" panose="020B0606030504020204" pitchFamily="34" charset="0"/>
                <a:cs typeface="Arial" pitchFamily="34" charset="0"/>
                <a:sym typeface="Roboto"/>
              </a:rPr>
              <a:t>Treinamento</a:t>
            </a:r>
            <a:r>
              <a:rPr lang="en-US" sz="2800" dirty="0">
                <a:solidFill>
                  <a:srgbClr val="FFFFFF"/>
                </a:solidFill>
                <a:latin typeface="Arial" pitchFamily="34" charset="0"/>
                <a:ea typeface="Open Sans Semibold" panose="020B0606030504020204" pitchFamily="34" charset="0"/>
                <a:cs typeface="Arial" pitchFamily="34" charset="0"/>
                <a:sym typeface="Roboto"/>
              </a:rPr>
              <a:t> </a:t>
            </a:r>
            <a:r>
              <a:rPr lang="en-US" sz="2800" dirty="0" err="1">
                <a:solidFill>
                  <a:srgbClr val="FFFFFF"/>
                </a:solidFill>
                <a:latin typeface="Arial" pitchFamily="34" charset="0"/>
                <a:ea typeface="Open Sans Semibold" panose="020B0606030504020204" pitchFamily="34" charset="0"/>
                <a:cs typeface="Arial" pitchFamily="34" charset="0"/>
                <a:sym typeface="Roboto"/>
              </a:rPr>
              <a:t>na</a:t>
            </a:r>
            <a:r>
              <a:rPr lang="en-US" sz="2800" dirty="0">
                <a:solidFill>
                  <a:srgbClr val="FFFFFF"/>
                </a:solidFill>
                <a:latin typeface="Arial" pitchFamily="34" charset="0"/>
                <a:ea typeface="Open Sans Semibold" panose="020B0606030504020204" pitchFamily="34" charset="0"/>
                <a:cs typeface="Arial" pitchFamily="34" charset="0"/>
                <a:sym typeface="Roboto"/>
              </a:rPr>
              <a:t> </a:t>
            </a:r>
            <a:r>
              <a:rPr lang="en-US" sz="2800" dirty="0" err="1">
                <a:solidFill>
                  <a:srgbClr val="FFFFFF"/>
                </a:solidFill>
                <a:latin typeface="Arial" pitchFamily="34" charset="0"/>
                <a:ea typeface="Open Sans Semibold" panose="020B0606030504020204" pitchFamily="34" charset="0"/>
                <a:cs typeface="Arial" pitchFamily="34" charset="0"/>
                <a:sym typeface="Roboto"/>
              </a:rPr>
              <a:t>Água</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19" name="TextBox 5">
            <a:extLst>
              <a:ext uri="{FF2B5EF4-FFF2-40B4-BE49-F238E27FC236}">
                <a16:creationId xmlns:a16="http://schemas.microsoft.com/office/drawing/2014/main" id="{18FC796B-9D85-DEBA-50B7-3D6AE789BA5E}"/>
              </a:ext>
            </a:extLst>
          </p:cNvPr>
          <p:cNvSpPr txBox="1"/>
          <p:nvPr/>
        </p:nvSpPr>
        <p:spPr>
          <a:xfrm>
            <a:off x="9239060" y="6573562"/>
            <a:ext cx="7807581" cy="352404"/>
          </a:xfrm>
          <a:prstGeom prst="rect">
            <a:avLst/>
          </a:prstGeom>
        </p:spPr>
        <p:txBody>
          <a:bodyPr wrap="square" lIns="0" tIns="0" rIns="0" bIns="0" rtlCol="0" anchor="t">
            <a:spAutoFit/>
          </a:bodyPr>
          <a:lstStyle/>
          <a:p>
            <a:pPr marL="205105" lvl="1">
              <a:lnSpc>
                <a:spcPts val="2660"/>
              </a:lnSpc>
            </a:pPr>
            <a:r>
              <a:rPr lang="en-US" sz="2800" dirty="0" err="1">
                <a:solidFill>
                  <a:srgbClr val="FFFFFF"/>
                </a:solidFill>
                <a:latin typeface="Arial" pitchFamily="34" charset="0"/>
                <a:ea typeface="Open Sans Semibold" panose="020B0606030504020204" pitchFamily="34" charset="0"/>
                <a:cs typeface="Arial" pitchFamily="34" charset="0"/>
                <a:sym typeface="Roboto"/>
              </a:rPr>
              <a:t>Certificação</a:t>
            </a:r>
            <a:r>
              <a:rPr lang="en-US" sz="28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Tree>
    <p:extLst>
      <p:ext uri="{BB962C8B-B14F-4D97-AF65-F5344CB8AC3E}">
        <p14:creationId xmlns:p14="http://schemas.microsoft.com/office/powerpoint/2010/main" val="278633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F3D15C9-64A6-10F4-7B9B-9DCA12D38A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A51C48-6957-53DE-8F34-9D3D26287FF1}"/>
              </a:ext>
            </a:extLst>
          </p:cNvPr>
          <p:cNvGrpSpPr/>
          <p:nvPr/>
        </p:nvGrpSpPr>
        <p:grpSpPr>
          <a:xfrm>
            <a:off x="8404745" y="1443160"/>
            <a:ext cx="759501" cy="759501"/>
            <a:chOff x="0" y="0"/>
            <a:chExt cx="812800" cy="812800"/>
          </a:xfrm>
        </p:grpSpPr>
        <p:sp>
          <p:nvSpPr>
            <p:cNvPr id="3" name="Freeform 3">
              <a:extLst>
                <a:ext uri="{FF2B5EF4-FFF2-40B4-BE49-F238E27FC236}">
                  <a16:creationId xmlns:a16="http://schemas.microsoft.com/office/drawing/2014/main" id="{7A2A71D2-14D6-1460-A80A-649E9643FB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4" name="TextBox 4">
              <a:extLst>
                <a:ext uri="{FF2B5EF4-FFF2-40B4-BE49-F238E27FC236}">
                  <a16:creationId xmlns:a16="http://schemas.microsoft.com/office/drawing/2014/main" id="{220FA28B-EE2E-07FD-450F-64168FDE38DF}"/>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14" name="Freeform 14">
            <a:extLst>
              <a:ext uri="{FF2B5EF4-FFF2-40B4-BE49-F238E27FC236}">
                <a16:creationId xmlns:a16="http://schemas.microsoft.com/office/drawing/2014/main" id="{46487CA1-BB17-5690-2315-30340DA0CA00}"/>
              </a:ext>
            </a:extLst>
          </p:cNvPr>
          <p:cNvSpPr/>
          <p:nvPr/>
        </p:nvSpPr>
        <p:spPr>
          <a:xfrm>
            <a:off x="14340214" y="-333214"/>
            <a:ext cx="4050315" cy="1640377"/>
          </a:xfrm>
          <a:custGeom>
            <a:avLst/>
            <a:gdLst/>
            <a:ahLst/>
            <a:cxnLst/>
            <a:rect l="l" t="t" r="r" b="b"/>
            <a:pathLst>
              <a:path w="4050315" h="1640377">
                <a:moveTo>
                  <a:pt x="0" y="0"/>
                </a:moveTo>
                <a:lnTo>
                  <a:pt x="4050314" y="0"/>
                </a:lnTo>
                <a:lnTo>
                  <a:pt x="4050314" y="1640378"/>
                </a:lnTo>
                <a:lnTo>
                  <a:pt x="0" y="1640378"/>
                </a:lnTo>
                <a:lnTo>
                  <a:pt x="0" y="0"/>
                </a:lnTo>
                <a:close/>
              </a:path>
            </a:pathLst>
          </a:custGeom>
          <a:blipFill>
            <a:blip r:embed="rId3" cstate="print"/>
            <a:stretch>
              <a:fillRect/>
            </a:stretch>
          </a:blipFill>
        </p:spPr>
        <p:txBody>
          <a:bodyPr/>
          <a:lstStyle/>
          <a:p>
            <a:endParaRPr lang="en-ZA"/>
          </a:p>
        </p:txBody>
      </p:sp>
      <p:sp>
        <p:nvSpPr>
          <p:cNvPr id="15" name="AutoShape 15">
            <a:extLst>
              <a:ext uri="{FF2B5EF4-FFF2-40B4-BE49-F238E27FC236}">
                <a16:creationId xmlns:a16="http://schemas.microsoft.com/office/drawing/2014/main" id="{CDE5C800-9B3B-A5C1-223A-EEA1224A9C68}"/>
              </a:ext>
            </a:extLst>
          </p:cNvPr>
          <p:cNvSpPr/>
          <p:nvPr/>
        </p:nvSpPr>
        <p:spPr>
          <a:xfrm flipV="1">
            <a:off x="-1632927" y="635142"/>
            <a:ext cx="16230600" cy="0"/>
          </a:xfrm>
          <a:prstGeom prst="line">
            <a:avLst/>
          </a:prstGeom>
          <a:ln w="19050" cap="flat">
            <a:solidFill>
              <a:srgbClr val="0EA2DD"/>
            </a:solidFill>
            <a:prstDash val="solid"/>
            <a:headEnd type="none" w="sm" len="sm"/>
            <a:tailEnd type="none" w="sm" len="sm"/>
          </a:ln>
        </p:spPr>
        <p:txBody>
          <a:bodyPr/>
          <a:lstStyle/>
          <a:p>
            <a:endParaRPr lang="en-ZA"/>
          </a:p>
        </p:txBody>
      </p:sp>
      <p:sp>
        <p:nvSpPr>
          <p:cNvPr id="16" name="AutoShape 16">
            <a:extLst>
              <a:ext uri="{FF2B5EF4-FFF2-40B4-BE49-F238E27FC236}">
                <a16:creationId xmlns:a16="http://schemas.microsoft.com/office/drawing/2014/main" id="{AA2F8BA6-1484-4620-9876-34312B603DA1}"/>
              </a:ext>
            </a:extLst>
          </p:cNvPr>
          <p:cNvSpPr/>
          <p:nvPr/>
        </p:nvSpPr>
        <p:spPr>
          <a:xfrm flipV="1">
            <a:off x="7791088" y="9866995"/>
            <a:ext cx="16230600" cy="0"/>
          </a:xfrm>
          <a:prstGeom prst="line">
            <a:avLst/>
          </a:prstGeom>
          <a:ln w="19050" cap="flat">
            <a:solidFill>
              <a:srgbClr val="0EA2DD"/>
            </a:solidFill>
            <a:prstDash val="solid"/>
            <a:headEnd type="none" w="sm" len="sm"/>
            <a:tailEnd type="none" w="sm" len="sm"/>
          </a:ln>
        </p:spPr>
        <p:txBody>
          <a:bodyPr/>
          <a:lstStyle/>
          <a:p>
            <a:endParaRPr lang="en-ZA"/>
          </a:p>
        </p:txBody>
      </p:sp>
      <p:grpSp>
        <p:nvGrpSpPr>
          <p:cNvPr id="17" name="Group 17">
            <a:extLst>
              <a:ext uri="{FF2B5EF4-FFF2-40B4-BE49-F238E27FC236}">
                <a16:creationId xmlns:a16="http://schemas.microsoft.com/office/drawing/2014/main" id="{0E9CF27B-3014-EDD0-BFF4-BC27DBB76E9A}"/>
              </a:ext>
            </a:extLst>
          </p:cNvPr>
          <p:cNvGrpSpPr/>
          <p:nvPr/>
        </p:nvGrpSpPr>
        <p:grpSpPr>
          <a:xfrm>
            <a:off x="-2735460" y="-1754239"/>
            <a:ext cx="10851198" cy="13793983"/>
            <a:chOff x="0" y="0"/>
            <a:chExt cx="899650" cy="1143631"/>
          </a:xfrm>
        </p:grpSpPr>
        <p:sp>
          <p:nvSpPr>
            <p:cNvPr id="18" name="Freeform 18">
              <a:extLst>
                <a:ext uri="{FF2B5EF4-FFF2-40B4-BE49-F238E27FC236}">
                  <a16:creationId xmlns:a16="http://schemas.microsoft.com/office/drawing/2014/main" id="{A23D646A-9F64-A6C6-19C4-9083CF204DCC}"/>
                </a:ext>
              </a:extLst>
            </p:cNvPr>
            <p:cNvSpPr/>
            <p:nvPr/>
          </p:nvSpPr>
          <p:spPr>
            <a:xfrm>
              <a:off x="0" y="0"/>
              <a:ext cx="899650" cy="1143630"/>
            </a:xfrm>
            <a:custGeom>
              <a:avLst/>
              <a:gdLst/>
              <a:ahLst/>
              <a:cxnLst/>
              <a:rect l="l" t="t" r="r" b="b"/>
              <a:pathLst>
                <a:path w="899650" h="1143630">
                  <a:moveTo>
                    <a:pt x="449825" y="0"/>
                  </a:moveTo>
                  <a:cubicBezTo>
                    <a:pt x="201394" y="0"/>
                    <a:pt x="0" y="256010"/>
                    <a:pt x="0" y="571815"/>
                  </a:cubicBezTo>
                  <a:cubicBezTo>
                    <a:pt x="0" y="887620"/>
                    <a:pt x="201394" y="1143630"/>
                    <a:pt x="449825" y="1143630"/>
                  </a:cubicBezTo>
                  <a:cubicBezTo>
                    <a:pt x="698257" y="1143630"/>
                    <a:pt x="899650" y="887620"/>
                    <a:pt x="899650" y="571815"/>
                  </a:cubicBezTo>
                  <a:cubicBezTo>
                    <a:pt x="899650" y="256010"/>
                    <a:pt x="698257" y="0"/>
                    <a:pt x="449825" y="0"/>
                  </a:cubicBezTo>
                  <a:close/>
                </a:path>
              </a:pathLst>
            </a:custGeom>
            <a:solidFill>
              <a:srgbClr val="ED6022"/>
            </a:solidFill>
          </p:spPr>
          <p:txBody>
            <a:bodyPr/>
            <a:lstStyle/>
            <a:p>
              <a:endParaRPr lang="en-ZA"/>
            </a:p>
          </p:txBody>
        </p:sp>
        <p:sp>
          <p:nvSpPr>
            <p:cNvPr id="19" name="TextBox 19">
              <a:extLst>
                <a:ext uri="{FF2B5EF4-FFF2-40B4-BE49-F238E27FC236}">
                  <a16:creationId xmlns:a16="http://schemas.microsoft.com/office/drawing/2014/main" id="{13AF36B6-A442-6740-9AE4-42D8DE8A9B2A}"/>
                </a:ext>
              </a:extLst>
            </p:cNvPr>
            <p:cNvSpPr txBox="1"/>
            <p:nvPr/>
          </p:nvSpPr>
          <p:spPr>
            <a:xfrm>
              <a:off x="84342" y="31015"/>
              <a:ext cx="730966" cy="1005400"/>
            </a:xfrm>
            <a:prstGeom prst="rect">
              <a:avLst/>
            </a:prstGeom>
          </p:spPr>
          <p:txBody>
            <a:bodyPr lIns="50800" tIns="50800" rIns="50800" bIns="50800" rtlCol="0" anchor="ctr"/>
            <a:lstStyle/>
            <a:p>
              <a:pPr algn="ctr">
                <a:lnSpc>
                  <a:spcPts val="2520"/>
                </a:lnSpc>
              </a:pPr>
              <a:endParaRPr/>
            </a:p>
          </p:txBody>
        </p:sp>
      </p:grpSp>
      <p:sp>
        <p:nvSpPr>
          <p:cNvPr id="24" name="TextBox 17">
            <a:extLst>
              <a:ext uri="{FF2B5EF4-FFF2-40B4-BE49-F238E27FC236}">
                <a16:creationId xmlns:a16="http://schemas.microsoft.com/office/drawing/2014/main" id="{23478C2B-A3D6-B423-27F1-85406FEFA896}"/>
              </a:ext>
            </a:extLst>
          </p:cNvPr>
          <p:cNvSpPr txBox="1"/>
          <p:nvPr/>
        </p:nvSpPr>
        <p:spPr>
          <a:xfrm>
            <a:off x="1762695" y="1996632"/>
            <a:ext cx="5446604" cy="4616648"/>
          </a:xfrm>
          <a:prstGeom prst="rect">
            <a:avLst/>
          </a:prstGeom>
        </p:spPr>
        <p:txBody>
          <a:bodyPr wrap="square" lIns="0" tIns="0" rIns="0" bIns="0" rtlCol="0" anchor="t">
            <a:spAutoFit/>
          </a:bodyPr>
          <a:lstStyle/>
          <a:p>
            <a:r>
              <a:rPr lang="pt-BR" sz="6000" b="1" dirty="0">
                <a:solidFill>
                  <a:schemeClr val="bg1"/>
                </a:solidFill>
                <a:latin typeface="Arial" pitchFamily="34" charset="0"/>
                <a:cs typeface="Arial" pitchFamily="34" charset="0"/>
              </a:rPr>
              <a:t>SEÇÃO 5 NORMAS DO CURSO RECREATIVO DE OC</a:t>
            </a:r>
            <a:endParaRPr lang="en-GB" sz="6000" b="1" dirty="0">
              <a:solidFill>
                <a:schemeClr val="bg1"/>
              </a:solidFill>
              <a:latin typeface="Arial" pitchFamily="34" charset="0"/>
              <a:cs typeface="Arial" pitchFamily="34" charset="0"/>
            </a:endParaRPr>
          </a:p>
        </p:txBody>
      </p:sp>
      <p:sp>
        <p:nvSpPr>
          <p:cNvPr id="5" name="TextBox 5">
            <a:extLst>
              <a:ext uri="{FF2B5EF4-FFF2-40B4-BE49-F238E27FC236}">
                <a16:creationId xmlns:a16="http://schemas.microsoft.com/office/drawing/2014/main" id="{0353701A-C2E5-CE8E-5893-60D1FB5FDFFF}"/>
              </a:ext>
            </a:extLst>
          </p:cNvPr>
          <p:cNvSpPr txBox="1"/>
          <p:nvPr/>
        </p:nvSpPr>
        <p:spPr>
          <a:xfrm>
            <a:off x="9261551" y="3115552"/>
            <a:ext cx="8331103" cy="1384995"/>
          </a:xfrm>
          <a:prstGeom prst="rect">
            <a:avLst/>
          </a:prstGeom>
        </p:spPr>
        <p:txBody>
          <a:bodyPr wrap="square" lIns="0" tIns="0" rIns="0" bIns="0" rtlCol="0" anchor="t">
            <a:spAutoFit/>
          </a:bodyPr>
          <a:lstStyle/>
          <a:p>
            <a:pPr marL="205105" lvl="1" algn="l"/>
            <a:r>
              <a:rPr lang="en-US" sz="3000" dirty="0">
                <a:solidFill>
                  <a:srgbClr val="FFFFFF"/>
                </a:solidFill>
                <a:latin typeface="Arial" pitchFamily="34" charset="0"/>
                <a:ea typeface="Open Sans Semibold" panose="020B0606030504020204" pitchFamily="34" charset="0"/>
                <a:cs typeface="Arial" pitchFamily="34" charset="0"/>
                <a:sym typeface="Roboto"/>
              </a:rPr>
              <a:t>Try Dive, Cadet Diver, Junior Scuba Diver e Scuba Diver, Junior Open Water e Open Water 20.</a:t>
            </a:r>
          </a:p>
        </p:txBody>
      </p:sp>
      <p:grpSp>
        <p:nvGrpSpPr>
          <p:cNvPr id="6" name="Group 2">
            <a:extLst>
              <a:ext uri="{FF2B5EF4-FFF2-40B4-BE49-F238E27FC236}">
                <a16:creationId xmlns:a16="http://schemas.microsoft.com/office/drawing/2014/main" id="{F976A8FF-2EF6-7313-E144-E957BCF66F52}"/>
              </a:ext>
            </a:extLst>
          </p:cNvPr>
          <p:cNvGrpSpPr/>
          <p:nvPr/>
        </p:nvGrpSpPr>
        <p:grpSpPr>
          <a:xfrm>
            <a:off x="8430848" y="3126296"/>
            <a:ext cx="759501" cy="759501"/>
            <a:chOff x="0" y="0"/>
            <a:chExt cx="812800" cy="812800"/>
          </a:xfrm>
        </p:grpSpPr>
        <p:sp>
          <p:nvSpPr>
            <p:cNvPr id="7" name="Freeform 3">
              <a:extLst>
                <a:ext uri="{FF2B5EF4-FFF2-40B4-BE49-F238E27FC236}">
                  <a16:creationId xmlns:a16="http://schemas.microsoft.com/office/drawing/2014/main" id="{D355ED50-FDF8-1BA5-39EB-A2B6A409FF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8" name="TextBox 4">
              <a:extLst>
                <a:ext uri="{FF2B5EF4-FFF2-40B4-BE49-F238E27FC236}">
                  <a16:creationId xmlns:a16="http://schemas.microsoft.com/office/drawing/2014/main" id="{707084A1-BA2E-19D6-0015-0A7D0BBB4A1B}"/>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grpSp>
        <p:nvGrpSpPr>
          <p:cNvPr id="9" name="Group 2">
            <a:extLst>
              <a:ext uri="{FF2B5EF4-FFF2-40B4-BE49-F238E27FC236}">
                <a16:creationId xmlns:a16="http://schemas.microsoft.com/office/drawing/2014/main" id="{8BACEC3E-5B48-F1E4-81E6-719BA74DDA67}"/>
              </a:ext>
            </a:extLst>
          </p:cNvPr>
          <p:cNvGrpSpPr/>
          <p:nvPr/>
        </p:nvGrpSpPr>
        <p:grpSpPr>
          <a:xfrm>
            <a:off x="8430848" y="4931345"/>
            <a:ext cx="759501" cy="759501"/>
            <a:chOff x="0" y="0"/>
            <a:chExt cx="812800" cy="812800"/>
          </a:xfrm>
        </p:grpSpPr>
        <p:sp>
          <p:nvSpPr>
            <p:cNvPr id="10" name="Freeform 3">
              <a:extLst>
                <a:ext uri="{FF2B5EF4-FFF2-40B4-BE49-F238E27FC236}">
                  <a16:creationId xmlns:a16="http://schemas.microsoft.com/office/drawing/2014/main" id="{3FCBFE1B-A43B-59C0-BF95-FBE4AB8328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12" name="TextBox 4">
              <a:extLst>
                <a:ext uri="{FF2B5EF4-FFF2-40B4-BE49-F238E27FC236}">
                  <a16:creationId xmlns:a16="http://schemas.microsoft.com/office/drawing/2014/main" id="{C41B4F15-5311-99D4-5701-D86175624285}"/>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3" name="TextBox 5">
            <a:extLst>
              <a:ext uri="{FF2B5EF4-FFF2-40B4-BE49-F238E27FC236}">
                <a16:creationId xmlns:a16="http://schemas.microsoft.com/office/drawing/2014/main" id="{CE05E7AD-B336-A5B9-EE51-666F49022550}"/>
              </a:ext>
            </a:extLst>
          </p:cNvPr>
          <p:cNvSpPr txBox="1"/>
          <p:nvPr/>
        </p:nvSpPr>
        <p:spPr>
          <a:xfrm>
            <a:off x="9261551" y="1594607"/>
            <a:ext cx="7807581" cy="359009"/>
          </a:xfrm>
          <a:prstGeom prst="rect">
            <a:avLst/>
          </a:prstGeom>
        </p:spPr>
        <p:txBody>
          <a:bodyPr wrap="square" lIns="0" tIns="0" rIns="0" bIns="0" rtlCol="0" anchor="t">
            <a:spAutoFit/>
          </a:bodyPr>
          <a:lstStyle/>
          <a:p>
            <a:pPr marL="205105" lvl="1">
              <a:lnSpc>
                <a:spcPts val="2660"/>
              </a:lnSpc>
            </a:pPr>
            <a:r>
              <a:rPr lang="pt-BR" sz="3000" dirty="0">
                <a:solidFill>
                  <a:srgbClr val="FFFFFF"/>
                </a:solidFill>
                <a:latin typeface="Arial" pitchFamily="34" charset="0"/>
                <a:ea typeface="Open Sans Semibold" panose="020B0606030504020204" pitchFamily="34" charset="0"/>
                <a:cs typeface="Arial" pitchFamily="34" charset="0"/>
                <a:sym typeface="Roboto"/>
              </a:rPr>
              <a:t>Tabela de resumo dos principais Padrões</a:t>
            </a:r>
            <a:r>
              <a:rPr lang="en-US" sz="30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Roboto"/>
              </a:rPr>
              <a:t>.</a:t>
            </a:r>
          </a:p>
        </p:txBody>
      </p:sp>
      <p:sp>
        <p:nvSpPr>
          <p:cNvPr id="27" name="TextBox 5">
            <a:extLst>
              <a:ext uri="{FF2B5EF4-FFF2-40B4-BE49-F238E27FC236}">
                <a16:creationId xmlns:a16="http://schemas.microsoft.com/office/drawing/2014/main" id="{8A272396-816A-599E-3D38-41B5DC1AEDA4}"/>
              </a:ext>
            </a:extLst>
          </p:cNvPr>
          <p:cNvSpPr txBox="1"/>
          <p:nvPr/>
        </p:nvSpPr>
        <p:spPr>
          <a:xfrm>
            <a:off x="9261552" y="5035533"/>
            <a:ext cx="8331103" cy="923330"/>
          </a:xfrm>
          <a:prstGeom prst="rect">
            <a:avLst/>
          </a:prstGeom>
        </p:spPr>
        <p:txBody>
          <a:bodyPr wrap="square" lIns="0" tIns="0" rIns="0" bIns="0" rtlCol="0" anchor="t">
            <a:spAutoFit/>
          </a:bodyPr>
          <a:lstStyle/>
          <a:p>
            <a:pPr marL="205105" lvl="1" algn="l"/>
            <a:r>
              <a:rPr lang="en-US" sz="3000" dirty="0" err="1">
                <a:solidFill>
                  <a:srgbClr val="FFFFFF"/>
                </a:solidFill>
                <a:latin typeface="Arial" pitchFamily="34" charset="0"/>
                <a:ea typeface="Open Sans Semibold" panose="020B0606030504020204" pitchFamily="34" charset="0"/>
                <a:cs typeface="Arial" pitchFamily="34" charset="0"/>
                <a:sym typeface="Roboto"/>
              </a:rPr>
              <a:t>Promoção</a:t>
            </a:r>
            <a:r>
              <a:rPr lang="en-US" sz="3000" dirty="0">
                <a:solidFill>
                  <a:srgbClr val="FFFFFF"/>
                </a:solidFill>
                <a:latin typeface="Arial" pitchFamily="34" charset="0"/>
                <a:ea typeface="Open Sans Semibold" panose="020B0606030504020204" pitchFamily="34" charset="0"/>
                <a:cs typeface="Arial" pitchFamily="34" charset="0"/>
                <a:sym typeface="Roboto"/>
              </a:rPr>
              <a:t> para Cadet Diver, Junior Scuba e Open Water Diver.</a:t>
            </a:r>
          </a:p>
        </p:txBody>
      </p:sp>
      <p:grpSp>
        <p:nvGrpSpPr>
          <p:cNvPr id="29" name="Group 2">
            <a:extLst>
              <a:ext uri="{FF2B5EF4-FFF2-40B4-BE49-F238E27FC236}">
                <a16:creationId xmlns:a16="http://schemas.microsoft.com/office/drawing/2014/main" id="{E7126BDD-FC49-1EA5-CF36-118240771390}"/>
              </a:ext>
            </a:extLst>
          </p:cNvPr>
          <p:cNvGrpSpPr/>
          <p:nvPr/>
        </p:nvGrpSpPr>
        <p:grpSpPr>
          <a:xfrm>
            <a:off x="8431231" y="6533815"/>
            <a:ext cx="759501" cy="759501"/>
            <a:chOff x="0" y="0"/>
            <a:chExt cx="812800" cy="812800"/>
          </a:xfrm>
        </p:grpSpPr>
        <p:sp>
          <p:nvSpPr>
            <p:cNvPr id="30" name="Freeform 3">
              <a:extLst>
                <a:ext uri="{FF2B5EF4-FFF2-40B4-BE49-F238E27FC236}">
                  <a16:creationId xmlns:a16="http://schemas.microsoft.com/office/drawing/2014/main" id="{7AB945FA-896E-A7FA-60DA-B8DF0C674A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31" name="TextBox 4">
              <a:extLst>
                <a:ext uri="{FF2B5EF4-FFF2-40B4-BE49-F238E27FC236}">
                  <a16:creationId xmlns:a16="http://schemas.microsoft.com/office/drawing/2014/main" id="{F6510F72-952D-5D71-F2BA-7E28CEF09A5E}"/>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32" name="TextBox 5">
            <a:extLst>
              <a:ext uri="{FF2B5EF4-FFF2-40B4-BE49-F238E27FC236}">
                <a16:creationId xmlns:a16="http://schemas.microsoft.com/office/drawing/2014/main" id="{D475C41E-B438-4BD9-9D1F-85272972FF79}"/>
              </a:ext>
            </a:extLst>
          </p:cNvPr>
          <p:cNvSpPr txBox="1"/>
          <p:nvPr/>
        </p:nvSpPr>
        <p:spPr>
          <a:xfrm>
            <a:off x="9230612" y="6635702"/>
            <a:ext cx="8331103" cy="923330"/>
          </a:xfrm>
          <a:prstGeom prst="rect">
            <a:avLst/>
          </a:prstGeom>
        </p:spPr>
        <p:txBody>
          <a:bodyPr wrap="square" lIns="0" tIns="0" rIns="0" bIns="0" rtlCol="0" anchor="t">
            <a:spAutoFit/>
          </a:bodyPr>
          <a:lstStyle/>
          <a:p>
            <a:pPr marL="205105" lvl="1"/>
            <a:r>
              <a:rPr lang="en-US" sz="3000" dirty="0" err="1">
                <a:solidFill>
                  <a:srgbClr val="FFFFFF"/>
                </a:solidFill>
                <a:latin typeface="Arial" pitchFamily="34" charset="0"/>
                <a:ea typeface="Open Sans Semibold" panose="020B0606030504020204" pitchFamily="34" charset="0"/>
                <a:cs typeface="Arial" pitchFamily="34" charset="0"/>
                <a:sym typeface="Roboto"/>
              </a:rPr>
              <a:t>Padrões</a:t>
            </a:r>
            <a:r>
              <a:rPr lang="en-US" sz="3000" dirty="0">
                <a:solidFill>
                  <a:srgbClr val="FFFFFF"/>
                </a:solidFill>
                <a:latin typeface="Arial" pitchFamily="34" charset="0"/>
                <a:ea typeface="Open Sans Semibold" panose="020B0606030504020204" pitchFamily="34" charset="0"/>
                <a:cs typeface="Arial" pitchFamily="34" charset="0"/>
                <a:sym typeface="Roboto"/>
              </a:rPr>
              <a:t> de </a:t>
            </a:r>
            <a:r>
              <a:rPr lang="en-US" sz="3000" dirty="0" err="1">
                <a:solidFill>
                  <a:srgbClr val="FFFFFF"/>
                </a:solidFill>
                <a:latin typeface="Arial" pitchFamily="34" charset="0"/>
                <a:ea typeface="Open Sans Semibold" panose="020B0606030504020204" pitchFamily="34" charset="0"/>
                <a:cs typeface="Arial" pitchFamily="34" charset="0"/>
                <a:sym typeface="Roboto"/>
              </a:rPr>
              <a:t>treinamento</a:t>
            </a:r>
            <a:r>
              <a:rPr lang="en-US" sz="3000" dirty="0">
                <a:solidFill>
                  <a:srgbClr val="FFFFFF"/>
                </a:solidFill>
                <a:latin typeface="Arial" pitchFamily="34" charset="0"/>
                <a:ea typeface="Open Sans Semibold" panose="020B0606030504020204" pitchFamily="34" charset="0"/>
                <a:cs typeface="Arial" pitchFamily="34" charset="0"/>
                <a:sym typeface="Roboto"/>
              </a:rPr>
              <a:t> </a:t>
            </a:r>
            <a:r>
              <a:rPr lang="en-US" sz="3000" dirty="0" err="1">
                <a:solidFill>
                  <a:srgbClr val="FFFFFF"/>
                </a:solidFill>
                <a:latin typeface="Arial" pitchFamily="34" charset="0"/>
                <a:ea typeface="Open Sans Semibold" panose="020B0606030504020204" pitchFamily="34" charset="0"/>
                <a:cs typeface="Arial" pitchFamily="34" charset="0"/>
                <a:sym typeface="Roboto"/>
              </a:rPr>
              <a:t>flexíveis</a:t>
            </a:r>
            <a:r>
              <a:rPr lang="en-US" sz="3000" dirty="0">
                <a:solidFill>
                  <a:srgbClr val="FFFFFF"/>
                </a:solidFill>
                <a:latin typeface="Arial" pitchFamily="34" charset="0"/>
                <a:ea typeface="Open Sans Semibold" panose="020B0606030504020204" pitchFamily="34" charset="0"/>
                <a:cs typeface="Arial" pitchFamily="34" charset="0"/>
                <a:sym typeface="Roboto"/>
              </a:rPr>
              <a:t> para Try Dive, Scuba Diver e Open Water 20.</a:t>
            </a:r>
          </a:p>
        </p:txBody>
      </p:sp>
      <p:grpSp>
        <p:nvGrpSpPr>
          <p:cNvPr id="11" name="Group 2">
            <a:extLst>
              <a:ext uri="{FF2B5EF4-FFF2-40B4-BE49-F238E27FC236}">
                <a16:creationId xmlns:a16="http://schemas.microsoft.com/office/drawing/2014/main" id="{2BAF3152-1CC3-6C0E-2442-718348EB232A}"/>
              </a:ext>
            </a:extLst>
          </p:cNvPr>
          <p:cNvGrpSpPr/>
          <p:nvPr/>
        </p:nvGrpSpPr>
        <p:grpSpPr>
          <a:xfrm>
            <a:off x="8431232" y="8240100"/>
            <a:ext cx="759501" cy="759501"/>
            <a:chOff x="0" y="0"/>
            <a:chExt cx="812800" cy="812800"/>
          </a:xfrm>
        </p:grpSpPr>
        <p:sp>
          <p:nvSpPr>
            <p:cNvPr id="13" name="Freeform 3">
              <a:extLst>
                <a:ext uri="{FF2B5EF4-FFF2-40B4-BE49-F238E27FC236}">
                  <a16:creationId xmlns:a16="http://schemas.microsoft.com/office/drawing/2014/main" id="{15C7C7B7-88AF-9B81-6CBB-68F36EE3A8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6022"/>
            </a:solidFill>
            <a:ln cap="sq">
              <a:noFill/>
              <a:prstDash val="solid"/>
              <a:miter/>
            </a:ln>
          </p:spPr>
          <p:txBody>
            <a:bodyPr/>
            <a:lstStyle/>
            <a:p>
              <a:endParaRPr lang="en-ZA"/>
            </a:p>
          </p:txBody>
        </p:sp>
        <p:sp>
          <p:nvSpPr>
            <p:cNvPr id="20" name="TextBox 4">
              <a:extLst>
                <a:ext uri="{FF2B5EF4-FFF2-40B4-BE49-F238E27FC236}">
                  <a16:creationId xmlns:a16="http://schemas.microsoft.com/office/drawing/2014/main" id="{AD5BC077-C47F-D523-1B04-E400B35C7A4E}"/>
                </a:ext>
              </a:extLst>
            </p:cNvPr>
            <p:cNvSpPr txBox="1"/>
            <p:nvPr/>
          </p:nvSpPr>
          <p:spPr>
            <a:xfrm>
              <a:off x="76200" y="0"/>
              <a:ext cx="660400" cy="736600"/>
            </a:xfrm>
            <a:prstGeom prst="rect">
              <a:avLst/>
            </a:prstGeom>
          </p:spPr>
          <p:txBody>
            <a:bodyPr lIns="0" tIns="0" rIns="0" bIns="0" rtlCol="0" anchor="ctr"/>
            <a:lstStyle/>
            <a:p>
              <a:pPr algn="ctr">
                <a:lnSpc>
                  <a:spcPts val="2520"/>
                </a:lnSpc>
              </a:pPr>
              <a:endParaRPr lang="en-US" sz="2100" spc="-63" dirty="0">
                <a:solidFill>
                  <a:srgbClr val="1A0350"/>
                </a:solidFill>
                <a:latin typeface="Mont Bold"/>
                <a:ea typeface="Mont Bold"/>
                <a:cs typeface="Mont Bold"/>
                <a:sym typeface="Mont Bold"/>
              </a:endParaRPr>
            </a:p>
          </p:txBody>
        </p:sp>
      </p:grpSp>
      <p:sp>
        <p:nvSpPr>
          <p:cNvPr id="21" name="TextBox 5">
            <a:extLst>
              <a:ext uri="{FF2B5EF4-FFF2-40B4-BE49-F238E27FC236}">
                <a16:creationId xmlns:a16="http://schemas.microsoft.com/office/drawing/2014/main" id="{D5CE1D52-16CF-4FE7-027E-68B38D03CA19}"/>
              </a:ext>
            </a:extLst>
          </p:cNvPr>
          <p:cNvSpPr txBox="1"/>
          <p:nvPr/>
        </p:nvSpPr>
        <p:spPr>
          <a:xfrm>
            <a:off x="9230612" y="8353416"/>
            <a:ext cx="8331103" cy="461665"/>
          </a:xfrm>
          <a:prstGeom prst="rect">
            <a:avLst/>
          </a:prstGeom>
        </p:spPr>
        <p:txBody>
          <a:bodyPr wrap="square" lIns="0" tIns="0" rIns="0" bIns="0" rtlCol="0" anchor="t">
            <a:spAutoFit/>
          </a:bodyPr>
          <a:lstStyle/>
          <a:p>
            <a:pPr marL="205105" lvl="1"/>
            <a:r>
              <a:rPr lang="pt-BR" sz="3000" dirty="0">
                <a:solidFill>
                  <a:srgbClr val="FFFFFF"/>
                </a:solidFill>
                <a:latin typeface="Arial" pitchFamily="34" charset="0"/>
                <a:ea typeface="Open Sans Semibold" panose="020B0606030504020204" pitchFamily="34" charset="0"/>
                <a:cs typeface="Arial" pitchFamily="34" charset="0"/>
                <a:sym typeface="Roboto"/>
              </a:rPr>
              <a:t>Revisão rápida de todos os cursos</a:t>
            </a:r>
            <a:r>
              <a:rPr lang="en-US" sz="3000" b="1" dirty="0">
                <a:solidFill>
                  <a:srgbClr val="FFFFFF"/>
                </a:solidFill>
                <a:latin typeface="Arial" pitchFamily="34" charset="0"/>
                <a:ea typeface="Open Sans Semibold" panose="020B0606030504020204" pitchFamily="34" charset="0"/>
                <a:cs typeface="Arial" pitchFamily="34" charset="0"/>
                <a:sym typeface="Roboto"/>
              </a:rPr>
              <a:t>.</a:t>
            </a:r>
          </a:p>
        </p:txBody>
      </p:sp>
    </p:spTree>
    <p:extLst>
      <p:ext uri="{BB962C8B-B14F-4D97-AF65-F5344CB8AC3E}">
        <p14:creationId xmlns:p14="http://schemas.microsoft.com/office/powerpoint/2010/main" val="1134698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TotalTime>
  <Words>1029</Words>
  <Application>Microsoft Office PowerPoint</Application>
  <PresentationFormat>Personalizar</PresentationFormat>
  <Paragraphs>129</Paragraphs>
  <Slides>12</Slides>
  <Notes>7</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Arial</vt:lpstr>
      <vt:lpstr>Open Sans</vt:lpstr>
      <vt:lpstr>Mont Bold</vt:lpstr>
      <vt:lpstr>Calibri</vt:lpstr>
      <vt:lpstr>Aptos</vt:lpstr>
      <vt:lpstr>Open Sans SemiBold</vt:lpstr>
      <vt:lpstr>Roboto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RAID MARKETING 2</dc:title>
  <dc:creator>Keryn van der Walt</dc:creator>
  <cp:lastModifiedBy>CARLOS DE MORAIS</cp:lastModifiedBy>
  <cp:revision>26</cp:revision>
  <dcterms:created xsi:type="dcterms:W3CDTF">2006-08-16T00:00:00Z</dcterms:created>
  <dcterms:modified xsi:type="dcterms:W3CDTF">2025-10-13T14:40:36Z</dcterms:modified>
  <dc:identifier>DAGNKOLPfxM</dc:identifier>
</cp:coreProperties>
</file>