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60" r:id="rId7"/>
    <p:sldId id="272" r:id="rId8"/>
    <p:sldId id="273" r:id="rId9"/>
    <p:sldId id="261" r:id="rId10"/>
    <p:sldId id="274" r:id="rId11"/>
    <p:sldId id="275" r:id="rId12"/>
    <p:sldId id="276" r:id="rId13"/>
    <p:sldId id="264" r:id="rId14"/>
    <p:sldId id="278" r:id="rId15"/>
    <p:sldId id="279" r:id="rId16"/>
    <p:sldId id="280" r:id="rId17"/>
    <p:sldId id="281" r:id="rId18"/>
    <p:sldId id="277" r:id="rId19"/>
    <p:sldId id="263" r:id="rId20"/>
  </p:sldIdLst>
  <p:sldSz cx="18288000" cy="10287000"/>
  <p:notesSz cx="6858000" cy="9144000"/>
  <p:embeddedFontLst>
    <p:embeddedFont>
      <p:font typeface="Mont Bold" panose="020B060402020202020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234A6-8C57-4ACB-AC28-1ADC836024B1}" v="2" dt="2025-10-13T14:00:00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45" d="100"/>
          <a:sy n="45" d="100"/>
        </p:scale>
        <p:origin x="84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4:00:57.323" v="230" actId="113"/>
      <pc:docMkLst>
        <pc:docMk/>
      </pc:docMkLst>
      <pc:sldChg chg="modSp mod">
        <pc:chgData name="CARLOS DE MORAIS" userId="82fa4c73a48e354f" providerId="LiveId" clId="{2AC0B3E1-B9F7-4355-9ED6-699F51EE0FAE}" dt="2025-10-13T13:29:34.587" v="12" actId="113"/>
        <pc:sldMkLst>
          <pc:docMk/>
          <pc:sldMk cId="0" sldId="258"/>
        </pc:sldMkLst>
        <pc:spChg chg="mod">
          <ac:chgData name="CARLOS DE MORAIS" userId="82fa4c73a48e354f" providerId="LiveId" clId="{2AC0B3E1-B9F7-4355-9ED6-699F51EE0FAE}" dt="2025-10-13T13:24:01.624" v="1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29:31.361" v="11" actId="113"/>
          <ac:spMkLst>
            <pc:docMk/>
            <pc:sldMk cId="0" sldId="258"/>
            <ac:spMk id="7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29:28.918" v="10" actId="113"/>
          <ac:spMkLst>
            <pc:docMk/>
            <pc:sldMk cId="0" sldId="258"/>
            <ac:spMk id="10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28:51.739" v="8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29:22.641" v="9" actId="11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29:34.587" v="12" actId="113"/>
          <ac:spMkLst>
            <pc:docMk/>
            <pc:sldMk cId="0" sldId="258"/>
            <ac:spMk id="31" creationId="{F246C9FB-78C3-492E-95A9-9B20F20CFA81}"/>
          </ac:spMkLst>
        </pc:spChg>
      </pc:sldChg>
      <pc:sldChg chg="modSp mod">
        <pc:chgData name="CARLOS DE MORAIS" userId="82fa4c73a48e354f" providerId="LiveId" clId="{2AC0B3E1-B9F7-4355-9ED6-699F51EE0FAE}" dt="2025-10-13T13:47:06.172" v="106" actId="2711"/>
        <pc:sldMkLst>
          <pc:docMk/>
          <pc:sldMk cId="0" sldId="260"/>
        </pc:sldMkLst>
        <pc:spChg chg="mod">
          <ac:chgData name="CARLOS DE MORAIS" userId="82fa4c73a48e354f" providerId="LiveId" clId="{2AC0B3E1-B9F7-4355-9ED6-699F51EE0FAE}" dt="2025-10-13T13:46:43.271" v="101" actId="113"/>
          <ac:spMkLst>
            <pc:docMk/>
            <pc:sldMk cId="0" sldId="260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7:06.172" v="106" actId="2711"/>
          <ac:spMkLst>
            <pc:docMk/>
            <pc:sldMk cId="0" sldId="260"/>
            <ac:spMk id="31" creationId="{63428D0C-0C31-5499-44EF-F80C3EF117B5}"/>
          </ac:spMkLst>
        </pc:spChg>
        <pc:spChg chg="mod">
          <ac:chgData name="CARLOS DE MORAIS" userId="82fa4c73a48e354f" providerId="LiveId" clId="{2AC0B3E1-B9F7-4355-9ED6-699F51EE0FAE}" dt="2025-10-13T13:39:13.080" v="36" actId="1076"/>
          <ac:spMkLst>
            <pc:docMk/>
            <pc:sldMk cId="0" sldId="260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3:39:39.352" v="37" actId="1076"/>
          <ac:spMkLst>
            <pc:docMk/>
            <pc:sldMk cId="0" sldId="260"/>
            <ac:spMk id="35" creationId="{9BFB88B4-C5C3-A2F9-27CD-B8958A9CA2B1}"/>
          </ac:spMkLst>
        </pc:spChg>
        <pc:spChg chg="mod">
          <ac:chgData name="CARLOS DE MORAIS" userId="82fa4c73a48e354f" providerId="LiveId" clId="{2AC0B3E1-B9F7-4355-9ED6-699F51EE0FAE}" dt="2025-10-13T13:46:48.152" v="102" actId="113"/>
          <ac:spMkLst>
            <pc:docMk/>
            <pc:sldMk cId="0" sldId="260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3:46:51.540" v="103" actId="113"/>
          <ac:spMkLst>
            <pc:docMk/>
            <pc:sldMk cId="0" sldId="260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3:46:55.839" v="104" actId="113"/>
          <ac:spMkLst>
            <pc:docMk/>
            <pc:sldMk cId="0" sldId="260"/>
            <ac:spMk id="46" creationId="{563936DB-CBB1-D9CE-A81C-B3B285D01586}"/>
          </ac:spMkLst>
        </pc:spChg>
      </pc:sldChg>
      <pc:sldChg chg="modSp mod">
        <pc:chgData name="CARLOS DE MORAIS" userId="82fa4c73a48e354f" providerId="LiveId" clId="{2AC0B3E1-B9F7-4355-9ED6-699F51EE0FAE}" dt="2025-10-13T13:49:27.779" v="129" actId="20577"/>
        <pc:sldMkLst>
          <pc:docMk/>
          <pc:sldMk cId="0" sldId="261"/>
        </pc:sldMkLst>
        <pc:spChg chg="mod">
          <ac:chgData name="CARLOS DE MORAIS" userId="82fa4c73a48e354f" providerId="LiveId" clId="{2AC0B3E1-B9F7-4355-9ED6-699F51EE0FAE}" dt="2025-10-13T13:48:48.029" v="120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8:22.435" v="115" actId="113"/>
          <ac:spMkLst>
            <pc:docMk/>
            <pc:sldMk cId="0" sldId="261"/>
            <ac:spMk id="7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8:58.037" v="123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9:24.256" v="127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8:10.608" v="113" actId="113"/>
          <ac:spMkLst>
            <pc:docMk/>
            <pc:sldMk cId="0" sldId="261"/>
            <ac:spMk id="1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9:11.729" v="125" actId="20577"/>
          <ac:spMkLst>
            <pc:docMk/>
            <pc:sldMk cId="0" sldId="261"/>
            <ac:spMk id="2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9:27.779" v="129" actId="20577"/>
          <ac:spMkLst>
            <pc:docMk/>
            <pc:sldMk cId="0" sldId="261"/>
            <ac:spMk id="2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3:53:07.451" v="167" actId="20577"/>
        <pc:sldMkLst>
          <pc:docMk/>
          <pc:sldMk cId="0" sldId="264"/>
        </pc:sldMkLst>
        <pc:spChg chg="mod">
          <ac:chgData name="CARLOS DE MORAIS" userId="82fa4c73a48e354f" providerId="LiveId" clId="{2AC0B3E1-B9F7-4355-9ED6-699F51EE0FAE}" dt="2025-10-13T13:53:07.451" v="167" actId="20577"/>
          <ac:spMkLst>
            <pc:docMk/>
            <pc:sldMk cId="0" sldId="264"/>
            <ac:spMk id="1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3:38:20.061" v="35" actId="1076"/>
        <pc:sldMkLst>
          <pc:docMk/>
          <pc:sldMk cId="346542101" sldId="271"/>
        </pc:sldMkLst>
        <pc:spChg chg="mod">
          <ac:chgData name="CARLOS DE MORAIS" userId="82fa4c73a48e354f" providerId="LiveId" clId="{2AC0B3E1-B9F7-4355-9ED6-699F51EE0FAE}" dt="2025-10-13T13:35:28.307" v="17" actId="20577"/>
          <ac:spMkLst>
            <pc:docMk/>
            <pc:sldMk cId="346542101" sldId="271"/>
            <ac:spMk id="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37:40.245" v="33" actId="20577"/>
          <ac:spMkLst>
            <pc:docMk/>
            <pc:sldMk cId="346542101" sldId="271"/>
            <ac:spMk id="7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36:17.092" v="22" actId="1076"/>
          <ac:spMkLst>
            <pc:docMk/>
            <pc:sldMk cId="346542101" sldId="271"/>
            <ac:spMk id="9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36:57.680" v="28" actId="1076"/>
          <ac:spMkLst>
            <pc:docMk/>
            <pc:sldMk cId="346542101" sldId="271"/>
            <ac:spMk id="10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38:14.128" v="34" actId="1076"/>
          <ac:spMkLst>
            <pc:docMk/>
            <pc:sldMk cId="346542101" sldId="271"/>
            <ac:spMk id="1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38:20.061" v="35" actId="1076"/>
          <ac:spMkLst>
            <pc:docMk/>
            <pc:sldMk cId="346542101" sldId="271"/>
            <ac:spMk id="31" creationId="{F246C9FB-78C3-492E-95A9-9B20F20CFA81}"/>
          </ac:spMkLst>
        </pc:spChg>
      </pc:sldChg>
      <pc:sldChg chg="modSp mod">
        <pc:chgData name="CARLOS DE MORAIS" userId="82fa4c73a48e354f" providerId="LiveId" clId="{2AC0B3E1-B9F7-4355-9ED6-699F51EE0FAE}" dt="2025-10-13T13:47:32.466" v="110" actId="113"/>
        <pc:sldMkLst>
          <pc:docMk/>
          <pc:sldMk cId="3076821112" sldId="272"/>
        </pc:sldMkLst>
        <pc:spChg chg="mod">
          <ac:chgData name="CARLOS DE MORAIS" userId="82fa4c73a48e354f" providerId="LiveId" clId="{2AC0B3E1-B9F7-4355-9ED6-699F51EE0FAE}" dt="2025-10-13T13:47:18.885" v="107" actId="113"/>
          <ac:spMkLst>
            <pc:docMk/>
            <pc:sldMk cId="3076821112" sldId="272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47:32.466" v="110" actId="113"/>
          <ac:spMkLst>
            <pc:docMk/>
            <pc:sldMk cId="3076821112" sldId="272"/>
            <ac:spMk id="11" creationId="{D258A3DF-507C-CF22-A907-F29934FA6D2C}"/>
          </ac:spMkLst>
        </pc:spChg>
        <pc:spChg chg="mod">
          <ac:chgData name="CARLOS DE MORAIS" userId="82fa4c73a48e354f" providerId="LiveId" clId="{2AC0B3E1-B9F7-4355-9ED6-699F51EE0FAE}" dt="2025-10-13T13:44:08.087" v="89" actId="1076"/>
          <ac:spMkLst>
            <pc:docMk/>
            <pc:sldMk cId="3076821112" sldId="272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3:44:21.343" v="92" actId="1076"/>
          <ac:spMkLst>
            <pc:docMk/>
            <pc:sldMk cId="3076821112" sldId="272"/>
            <ac:spMk id="35" creationId="{9BFB88B4-C5C3-A2F9-27CD-B8958A9CA2B1}"/>
          </ac:spMkLst>
        </pc:spChg>
        <pc:spChg chg="mod">
          <ac:chgData name="CARLOS DE MORAIS" userId="82fa4c73a48e354f" providerId="LiveId" clId="{2AC0B3E1-B9F7-4355-9ED6-699F51EE0FAE}" dt="2025-10-13T13:47:24.164" v="108" actId="113"/>
          <ac:spMkLst>
            <pc:docMk/>
            <pc:sldMk cId="3076821112" sldId="272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3:47:28.900" v="109" actId="113"/>
          <ac:spMkLst>
            <pc:docMk/>
            <pc:sldMk cId="3076821112" sldId="272"/>
            <ac:spMk id="46" creationId="{563936DB-CBB1-D9CE-A81C-B3B285D01586}"/>
          </ac:spMkLst>
        </pc:spChg>
        <pc:grpChg chg="mod">
          <ac:chgData name="CARLOS DE MORAIS" userId="82fa4c73a48e354f" providerId="LiveId" clId="{2AC0B3E1-B9F7-4355-9ED6-699F51EE0FAE}" dt="2025-10-13T13:44:15.133" v="91" actId="1076"/>
          <ac:grpSpMkLst>
            <pc:docMk/>
            <pc:sldMk cId="3076821112" sldId="272"/>
            <ac:grpSpMk id="25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3:45:58.844" v="100" actId="113"/>
        <pc:sldMkLst>
          <pc:docMk/>
          <pc:sldMk cId="695416738" sldId="273"/>
        </pc:sldMkLst>
        <pc:spChg chg="mod">
          <ac:chgData name="CARLOS DE MORAIS" userId="82fa4c73a48e354f" providerId="LiveId" clId="{2AC0B3E1-B9F7-4355-9ED6-699F51EE0FAE}" dt="2025-10-13T13:45:55.087" v="99" actId="113"/>
          <ac:spMkLst>
            <pc:docMk/>
            <pc:sldMk cId="695416738" sldId="273"/>
            <ac:spMk id="16" creationId="{16F73AFE-C810-EA23-03AB-BAC9D8521D24}"/>
          </ac:spMkLst>
        </pc:spChg>
        <pc:spChg chg="mod">
          <ac:chgData name="CARLOS DE MORAIS" userId="82fa4c73a48e354f" providerId="LiveId" clId="{2AC0B3E1-B9F7-4355-9ED6-699F51EE0FAE}" dt="2025-10-13T13:45:58.844" v="100" actId="113"/>
          <ac:spMkLst>
            <pc:docMk/>
            <pc:sldMk cId="695416738" sldId="273"/>
            <ac:spMk id="17" creationId="{A4BDA567-8F74-0AB3-30BB-83512B01BCDE}"/>
          </ac:spMkLst>
        </pc:spChg>
        <pc:spChg chg="mod">
          <ac:chgData name="CARLOS DE MORAIS" userId="82fa4c73a48e354f" providerId="LiveId" clId="{2AC0B3E1-B9F7-4355-9ED6-699F51EE0FAE}" dt="2025-10-13T13:45:21.127" v="96" actId="113"/>
          <ac:spMkLst>
            <pc:docMk/>
            <pc:sldMk cId="695416738" sldId="273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3:45:47.642" v="97" actId="113"/>
          <ac:spMkLst>
            <pc:docMk/>
            <pc:sldMk cId="695416738" sldId="273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3:45:51.157" v="98" actId="113"/>
          <ac:spMkLst>
            <pc:docMk/>
            <pc:sldMk cId="695416738" sldId="273"/>
            <ac:spMk id="46" creationId="{563936DB-CBB1-D9CE-A81C-B3B285D01586}"/>
          </ac:spMkLst>
        </pc:spChg>
      </pc:sldChg>
      <pc:sldChg chg="modSp mod">
        <pc:chgData name="CARLOS DE MORAIS" userId="82fa4c73a48e354f" providerId="LiveId" clId="{2AC0B3E1-B9F7-4355-9ED6-699F51EE0FAE}" dt="2025-10-13T13:53:39.632" v="170" actId="20577"/>
        <pc:sldMkLst>
          <pc:docMk/>
          <pc:sldMk cId="3474773624" sldId="274"/>
        </pc:sldMkLst>
        <pc:spChg chg="mod">
          <ac:chgData name="CARLOS DE MORAIS" userId="82fa4c73a48e354f" providerId="LiveId" clId="{2AC0B3E1-B9F7-4355-9ED6-699F51EE0FAE}" dt="2025-10-13T13:50:00.226" v="132" actId="113"/>
          <ac:spMkLst>
            <pc:docMk/>
            <pc:sldMk cId="3474773624" sldId="274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50:13.623" v="135" actId="113"/>
          <ac:spMkLst>
            <pc:docMk/>
            <pc:sldMk cId="3474773624" sldId="274"/>
            <ac:spMk id="31" creationId="{63428D0C-0C31-5499-44EF-F80C3EF117B5}"/>
          </ac:spMkLst>
        </pc:spChg>
        <pc:spChg chg="mod">
          <ac:chgData name="CARLOS DE MORAIS" userId="82fa4c73a48e354f" providerId="LiveId" clId="{2AC0B3E1-B9F7-4355-9ED6-699F51EE0FAE}" dt="2025-10-13T13:49:43.927" v="130" actId="1076"/>
          <ac:spMkLst>
            <pc:docMk/>
            <pc:sldMk cId="3474773624" sldId="274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3:53:39.632" v="170" actId="20577"/>
          <ac:spMkLst>
            <pc:docMk/>
            <pc:sldMk cId="3474773624" sldId="274"/>
            <ac:spMk id="35" creationId="{9BFB88B4-C5C3-A2F9-27CD-B8958A9CA2B1}"/>
          </ac:spMkLst>
        </pc:spChg>
        <pc:spChg chg="mod">
          <ac:chgData name="CARLOS DE MORAIS" userId="82fa4c73a48e354f" providerId="LiveId" clId="{2AC0B3E1-B9F7-4355-9ED6-699F51EE0FAE}" dt="2025-10-13T13:50:27.936" v="136" actId="1076"/>
          <ac:spMkLst>
            <pc:docMk/>
            <pc:sldMk cId="3474773624" sldId="274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3:50:09.368" v="134" actId="113"/>
          <ac:spMkLst>
            <pc:docMk/>
            <pc:sldMk cId="3474773624" sldId="274"/>
            <ac:spMk id="46" creationId="{563936DB-CBB1-D9CE-A81C-B3B285D01586}"/>
          </ac:spMkLst>
        </pc:spChg>
        <pc:grpChg chg="mod">
          <ac:chgData name="CARLOS DE MORAIS" userId="82fa4c73a48e354f" providerId="LiveId" clId="{2AC0B3E1-B9F7-4355-9ED6-699F51EE0FAE}" dt="2025-10-13T13:50:32.355" v="137" actId="1076"/>
          <ac:grpSpMkLst>
            <pc:docMk/>
            <pc:sldMk cId="3474773624" sldId="274"/>
            <ac:grpSpMk id="8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3:53:32.463" v="169" actId="20577"/>
        <pc:sldMkLst>
          <pc:docMk/>
          <pc:sldMk cId="1942183570" sldId="275"/>
        </pc:sldMkLst>
        <pc:spChg chg="mod">
          <ac:chgData name="CARLOS DE MORAIS" userId="82fa4c73a48e354f" providerId="LiveId" clId="{2AC0B3E1-B9F7-4355-9ED6-699F51EE0FAE}" dt="2025-10-13T13:50:46.278" v="138" actId="113"/>
          <ac:spMkLst>
            <pc:docMk/>
            <pc:sldMk cId="1942183570" sldId="275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51:07.142" v="142" actId="113"/>
          <ac:spMkLst>
            <pc:docMk/>
            <pc:sldMk cId="1942183570" sldId="275"/>
            <ac:spMk id="12" creationId="{C276DB79-A64B-474E-07D5-F66AF2676313}"/>
          </ac:spMkLst>
        </pc:spChg>
        <pc:spChg chg="mod">
          <ac:chgData name="CARLOS DE MORAIS" userId="82fa4c73a48e354f" providerId="LiveId" clId="{2AC0B3E1-B9F7-4355-9ED6-699F51EE0FAE}" dt="2025-10-13T13:51:30.264" v="147" actId="20577"/>
          <ac:spMkLst>
            <pc:docMk/>
            <pc:sldMk cId="1942183570" sldId="275"/>
            <ac:spMk id="19" creationId="{956262E8-FB2E-2E13-07FF-810B4C72222A}"/>
          </ac:spMkLst>
        </pc:spChg>
        <pc:spChg chg="mod">
          <ac:chgData name="CARLOS DE MORAIS" userId="82fa4c73a48e354f" providerId="LiveId" clId="{2AC0B3E1-B9F7-4355-9ED6-699F51EE0FAE}" dt="2025-10-13T13:51:02.428" v="141" actId="113"/>
          <ac:spMkLst>
            <pc:docMk/>
            <pc:sldMk cId="1942183570" sldId="275"/>
            <ac:spMk id="31" creationId="{63428D0C-0C31-5499-44EF-F80C3EF117B5}"/>
          </ac:spMkLst>
        </pc:spChg>
        <pc:spChg chg="mod">
          <ac:chgData name="CARLOS DE MORAIS" userId="82fa4c73a48e354f" providerId="LiveId" clId="{2AC0B3E1-B9F7-4355-9ED6-699F51EE0FAE}" dt="2025-10-13T13:51:15.044" v="144" actId="1076"/>
          <ac:spMkLst>
            <pc:docMk/>
            <pc:sldMk cId="1942183570" sldId="275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3:53:32.463" v="169" actId="20577"/>
          <ac:spMkLst>
            <pc:docMk/>
            <pc:sldMk cId="1942183570" sldId="275"/>
            <ac:spMk id="35" creationId="{9BFB88B4-C5C3-A2F9-27CD-B8958A9CA2B1}"/>
          </ac:spMkLst>
        </pc:spChg>
        <pc:spChg chg="mod">
          <ac:chgData name="CARLOS DE MORAIS" userId="82fa4c73a48e354f" providerId="LiveId" clId="{2AC0B3E1-B9F7-4355-9ED6-699F51EE0FAE}" dt="2025-10-13T13:50:52.546" v="139" actId="113"/>
          <ac:spMkLst>
            <pc:docMk/>
            <pc:sldMk cId="1942183570" sldId="275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3:50:57.976" v="140" actId="113"/>
          <ac:spMkLst>
            <pc:docMk/>
            <pc:sldMk cId="1942183570" sldId="275"/>
            <ac:spMk id="46" creationId="{563936DB-CBB1-D9CE-A81C-B3B285D01586}"/>
          </ac:spMkLst>
        </pc:spChg>
      </pc:sldChg>
      <pc:sldChg chg="modSp mod">
        <pc:chgData name="CARLOS DE MORAIS" userId="82fa4c73a48e354f" providerId="LiveId" clId="{2AC0B3E1-B9F7-4355-9ED6-699F51EE0FAE}" dt="2025-10-13T13:53:27.653" v="168" actId="20577"/>
        <pc:sldMkLst>
          <pc:docMk/>
          <pc:sldMk cId="1811635728" sldId="276"/>
        </pc:sldMkLst>
        <pc:spChg chg="mod">
          <ac:chgData name="CARLOS DE MORAIS" userId="82fa4c73a48e354f" providerId="LiveId" clId="{2AC0B3E1-B9F7-4355-9ED6-699F51EE0FAE}" dt="2025-10-13T13:52:06.822" v="154" actId="20577"/>
          <ac:spMkLst>
            <pc:docMk/>
            <pc:sldMk cId="1811635728" sldId="276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52:34.813" v="161" actId="20577"/>
          <ac:spMkLst>
            <pc:docMk/>
            <pc:sldMk cId="1811635728" sldId="276"/>
            <ac:spMk id="12" creationId="{C276DB79-A64B-474E-07D5-F66AF2676313}"/>
          </ac:spMkLst>
        </pc:spChg>
        <pc:spChg chg="mod">
          <ac:chgData name="CARLOS DE MORAIS" userId="82fa4c73a48e354f" providerId="LiveId" clId="{2AC0B3E1-B9F7-4355-9ED6-699F51EE0FAE}" dt="2025-10-13T13:52:40.460" v="162" actId="113"/>
          <ac:spMkLst>
            <pc:docMk/>
            <pc:sldMk cId="1811635728" sldId="276"/>
            <ac:spMk id="19" creationId="{956262E8-FB2E-2E13-07FF-810B4C72222A}"/>
          </ac:spMkLst>
        </pc:spChg>
        <pc:spChg chg="mod">
          <ac:chgData name="CARLOS DE MORAIS" userId="82fa4c73a48e354f" providerId="LiveId" clId="{2AC0B3E1-B9F7-4355-9ED6-699F51EE0FAE}" dt="2025-10-13T13:52:22.836" v="157" actId="113"/>
          <ac:spMkLst>
            <pc:docMk/>
            <pc:sldMk cId="1811635728" sldId="276"/>
            <ac:spMk id="31" creationId="{63428D0C-0C31-5499-44EF-F80C3EF117B5}"/>
          </ac:spMkLst>
        </pc:spChg>
        <pc:spChg chg="mod">
          <ac:chgData name="CARLOS DE MORAIS" userId="82fa4c73a48e354f" providerId="LiveId" clId="{2AC0B3E1-B9F7-4355-9ED6-699F51EE0FAE}" dt="2025-10-13T13:51:47.150" v="148" actId="1076"/>
          <ac:spMkLst>
            <pc:docMk/>
            <pc:sldMk cId="1811635728" sldId="276"/>
            <ac:spMk id="34" creationId="{7D8F9ACF-13AB-3909-BB1E-D5490C7F4ED7}"/>
          </ac:spMkLst>
        </pc:spChg>
        <pc:spChg chg="mod">
          <ac:chgData name="CARLOS DE MORAIS" userId="82fa4c73a48e354f" providerId="LiveId" clId="{2AC0B3E1-B9F7-4355-9ED6-699F51EE0FAE}" dt="2025-10-13T13:53:27.653" v="168" actId="20577"/>
          <ac:spMkLst>
            <pc:docMk/>
            <pc:sldMk cId="1811635728" sldId="276"/>
            <ac:spMk id="35" creationId="{9BFB88B4-C5C3-A2F9-27CD-B8958A9CA2B1}"/>
          </ac:spMkLst>
        </pc:spChg>
        <pc:spChg chg="mod">
          <ac:chgData name="CARLOS DE MORAIS" userId="82fa4c73a48e354f" providerId="LiveId" clId="{2AC0B3E1-B9F7-4355-9ED6-699F51EE0FAE}" dt="2025-10-13T13:52:43.727" v="163" actId="113"/>
          <ac:spMkLst>
            <pc:docMk/>
            <pc:sldMk cId="1811635728" sldId="276"/>
            <ac:spMk id="37" creationId="{BE8A9212-3F23-5EB4-70CA-0B2412BDB1E4}"/>
          </ac:spMkLst>
        </pc:spChg>
        <pc:spChg chg="mod">
          <ac:chgData name="CARLOS DE MORAIS" userId="82fa4c73a48e354f" providerId="LiveId" clId="{2AC0B3E1-B9F7-4355-9ED6-699F51EE0FAE}" dt="2025-10-13T13:52:11.426" v="155" actId="113"/>
          <ac:spMkLst>
            <pc:docMk/>
            <pc:sldMk cId="1811635728" sldId="276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3:52:17.268" v="156" actId="113"/>
          <ac:spMkLst>
            <pc:docMk/>
            <pc:sldMk cId="1811635728" sldId="276"/>
            <ac:spMk id="46" creationId="{563936DB-CBB1-D9CE-A81C-B3B285D01586}"/>
          </ac:spMkLst>
        </pc:spChg>
      </pc:sldChg>
      <pc:sldChg chg="modSp mod">
        <pc:chgData name="CARLOS DE MORAIS" userId="82fa4c73a48e354f" providerId="LiveId" clId="{2AC0B3E1-B9F7-4355-9ED6-699F51EE0FAE}" dt="2025-10-13T14:00:57.323" v="230" actId="113"/>
        <pc:sldMkLst>
          <pc:docMk/>
          <pc:sldMk cId="2707867256" sldId="277"/>
        </pc:sldMkLst>
        <pc:spChg chg="mod">
          <ac:chgData name="CARLOS DE MORAIS" userId="82fa4c73a48e354f" providerId="LiveId" clId="{2AC0B3E1-B9F7-4355-9ED6-699F51EE0FAE}" dt="2025-10-13T14:00:51.102" v="229" actId="20577"/>
          <ac:spMkLst>
            <pc:docMk/>
            <pc:sldMk cId="2707867256" sldId="277"/>
            <ac:spMk id="1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4:00:57.323" v="230" actId="113"/>
          <ac:spMkLst>
            <pc:docMk/>
            <pc:sldMk cId="2707867256" sldId="277"/>
            <ac:spMk id="27" creationId="{F7FFD663-2FD5-1E83-166A-A0D6B76BCC9B}"/>
          </ac:spMkLst>
        </pc:spChg>
      </pc:sldChg>
      <pc:sldChg chg="modSp mod">
        <pc:chgData name="CARLOS DE MORAIS" userId="82fa4c73a48e354f" providerId="LiveId" clId="{2AC0B3E1-B9F7-4355-9ED6-699F51EE0FAE}" dt="2025-10-13T13:56:37.822" v="189" actId="113"/>
        <pc:sldMkLst>
          <pc:docMk/>
          <pc:sldMk cId="457835438" sldId="278"/>
        </pc:sldMkLst>
        <pc:spChg chg="mod">
          <ac:chgData name="CARLOS DE MORAIS" userId="82fa4c73a48e354f" providerId="LiveId" clId="{2AC0B3E1-B9F7-4355-9ED6-699F51EE0FAE}" dt="2025-10-13T13:55:07.241" v="178" actId="20577"/>
          <ac:spMkLst>
            <pc:docMk/>
            <pc:sldMk cId="457835438" sldId="278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56:20.496" v="187" actId="2711"/>
          <ac:spMkLst>
            <pc:docMk/>
            <pc:sldMk cId="457835438" sldId="278"/>
            <ac:spMk id="1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3:54:51.215" v="175" actId="1076"/>
          <ac:spMkLst>
            <pc:docMk/>
            <pc:sldMk cId="457835438" sldId="278"/>
            <ac:spMk id="24" creationId="{95BAB888-F55A-F117-87F3-CE372BBE2926}"/>
          </ac:spMkLst>
        </pc:spChg>
        <pc:spChg chg="mod">
          <ac:chgData name="CARLOS DE MORAIS" userId="82fa4c73a48e354f" providerId="LiveId" clId="{2AC0B3E1-B9F7-4355-9ED6-699F51EE0FAE}" dt="2025-10-13T13:55:40.818" v="179" actId="113"/>
          <ac:spMkLst>
            <pc:docMk/>
            <pc:sldMk cId="457835438" sldId="278"/>
            <ac:spMk id="27" creationId="{F7FFD663-2FD5-1E83-166A-A0D6B76BCC9B}"/>
          </ac:spMkLst>
        </pc:spChg>
        <pc:spChg chg="mod">
          <ac:chgData name="CARLOS DE MORAIS" userId="82fa4c73a48e354f" providerId="LiveId" clId="{2AC0B3E1-B9F7-4355-9ED6-699F51EE0FAE}" dt="2025-10-13T13:56:37.822" v="189" actId="113"/>
          <ac:spMkLst>
            <pc:docMk/>
            <pc:sldMk cId="457835438" sldId="278"/>
            <ac:spMk id="39" creationId="{DCFB7393-97AD-948D-8293-CE99A71E0B24}"/>
          </ac:spMkLst>
        </pc:spChg>
      </pc:sldChg>
      <pc:sldChg chg="modSp mod">
        <pc:chgData name="CARLOS DE MORAIS" userId="82fa4c73a48e354f" providerId="LiveId" clId="{2AC0B3E1-B9F7-4355-9ED6-699F51EE0FAE}" dt="2025-10-13T13:57:31.100" v="199" actId="20577"/>
        <pc:sldMkLst>
          <pc:docMk/>
          <pc:sldMk cId="282778013" sldId="279"/>
        </pc:sldMkLst>
        <pc:spChg chg="mod">
          <ac:chgData name="CARLOS DE MORAIS" userId="82fa4c73a48e354f" providerId="LiveId" clId="{2AC0B3E1-B9F7-4355-9ED6-699F51EE0FAE}" dt="2025-10-13T13:57:19.144" v="195" actId="113"/>
          <ac:spMkLst>
            <pc:docMk/>
            <pc:sldMk cId="282778013" sldId="279"/>
            <ac:spMk id="11" creationId="{24480E33-F1A6-BFE5-63BD-0B2766B5FE1B}"/>
          </ac:spMkLst>
        </pc:spChg>
        <pc:spChg chg="mod">
          <ac:chgData name="CARLOS DE MORAIS" userId="82fa4c73a48e354f" providerId="LiveId" clId="{2AC0B3E1-B9F7-4355-9ED6-699F51EE0FAE}" dt="2025-10-13T13:57:31.100" v="199" actId="20577"/>
          <ac:spMkLst>
            <pc:docMk/>
            <pc:sldMk cId="282778013" sldId="279"/>
            <ac:spMk id="13" creationId="{34AFDC6C-0A12-72E6-095C-62E3F50AEF81}"/>
          </ac:spMkLst>
        </pc:spChg>
        <pc:spChg chg="mod">
          <ac:chgData name="CARLOS DE MORAIS" userId="82fa4c73a48e354f" providerId="LiveId" clId="{2AC0B3E1-B9F7-4355-9ED6-699F51EE0FAE}" dt="2025-10-13T13:57:14.839" v="194" actId="1076"/>
          <ac:spMkLst>
            <pc:docMk/>
            <pc:sldMk cId="282778013" sldId="279"/>
            <ac:spMk id="24" creationId="{A326525E-2430-784C-5DBF-388FA68A1434}"/>
          </ac:spMkLst>
        </pc:spChg>
        <pc:spChg chg="mod">
          <ac:chgData name="CARLOS DE MORAIS" userId="82fa4c73a48e354f" providerId="LiveId" clId="{2AC0B3E1-B9F7-4355-9ED6-699F51EE0FAE}" dt="2025-10-13T13:57:23.841" v="196" actId="113"/>
          <ac:spMkLst>
            <pc:docMk/>
            <pc:sldMk cId="282778013" sldId="279"/>
            <ac:spMk id="27" creationId="{FE979246-2876-F025-3D8B-49285C8623CC}"/>
          </ac:spMkLst>
        </pc:spChg>
        <pc:grpChg chg="mod">
          <ac:chgData name="CARLOS DE MORAIS" userId="82fa4c73a48e354f" providerId="LiveId" clId="{2AC0B3E1-B9F7-4355-9ED6-699F51EE0FAE}" dt="2025-10-13T13:57:09.209" v="193" actId="1076"/>
          <ac:grpSpMkLst>
            <pc:docMk/>
            <pc:sldMk cId="282778013" sldId="279"/>
            <ac:grpSpMk id="17" creationId="{FC9F989A-9AE1-5F0B-16D4-9FEB09DFE8BB}"/>
          </ac:grpSpMkLst>
        </pc:grpChg>
      </pc:sldChg>
      <pc:sldChg chg="modSp mod">
        <pc:chgData name="CARLOS DE MORAIS" userId="82fa4c73a48e354f" providerId="LiveId" clId="{2AC0B3E1-B9F7-4355-9ED6-699F51EE0FAE}" dt="2025-10-13T13:59:44.975" v="214" actId="1076"/>
        <pc:sldMkLst>
          <pc:docMk/>
          <pc:sldMk cId="2426532951" sldId="280"/>
        </pc:sldMkLst>
        <pc:spChg chg="mod">
          <ac:chgData name="CARLOS DE MORAIS" userId="82fa4c73a48e354f" providerId="LiveId" clId="{2AC0B3E1-B9F7-4355-9ED6-699F51EE0FAE}" dt="2025-10-13T13:58:29.070" v="204" actId="113"/>
          <ac:spMkLst>
            <pc:docMk/>
            <pc:sldMk cId="2426532951" sldId="280"/>
            <ac:spMk id="6" creationId="{CD840B7E-C014-B928-7089-B3F798120A98}"/>
          </ac:spMkLst>
        </pc:spChg>
        <pc:spChg chg="mod">
          <ac:chgData name="CARLOS DE MORAIS" userId="82fa4c73a48e354f" providerId="LiveId" clId="{2AC0B3E1-B9F7-4355-9ED6-699F51EE0FAE}" dt="2025-10-13T13:58:52.427" v="209" actId="113"/>
          <ac:spMkLst>
            <pc:docMk/>
            <pc:sldMk cId="2426532951" sldId="280"/>
            <ac:spMk id="12" creationId="{904A33DF-C30B-2A4E-3B5E-6BB38434581D}"/>
          </ac:spMkLst>
        </pc:spChg>
        <pc:spChg chg="mod">
          <ac:chgData name="CARLOS DE MORAIS" userId="82fa4c73a48e354f" providerId="LiveId" clId="{2AC0B3E1-B9F7-4355-9ED6-699F51EE0FAE}" dt="2025-10-13T13:58:55.756" v="210" actId="113"/>
          <ac:spMkLst>
            <pc:docMk/>
            <pc:sldMk cId="2426532951" sldId="280"/>
            <ac:spMk id="19" creationId="{C2BD00EF-9A17-2C5F-B800-1C01BE3618CB}"/>
          </ac:spMkLst>
        </pc:spChg>
        <pc:spChg chg="mod">
          <ac:chgData name="CARLOS DE MORAIS" userId="82fa4c73a48e354f" providerId="LiveId" clId="{2AC0B3E1-B9F7-4355-9ED6-699F51EE0FAE}" dt="2025-10-13T13:58:49.424" v="208" actId="113"/>
          <ac:spMkLst>
            <pc:docMk/>
            <pc:sldMk cId="2426532951" sldId="280"/>
            <ac:spMk id="31" creationId="{C2717F66-D5CF-1AD6-55F9-08C8235037FC}"/>
          </ac:spMkLst>
        </pc:spChg>
        <pc:spChg chg="mod">
          <ac:chgData name="CARLOS DE MORAIS" userId="82fa4c73a48e354f" providerId="LiveId" clId="{2AC0B3E1-B9F7-4355-9ED6-699F51EE0FAE}" dt="2025-10-13T13:58:12.072" v="202" actId="1076"/>
          <ac:spMkLst>
            <pc:docMk/>
            <pc:sldMk cId="2426532951" sldId="280"/>
            <ac:spMk id="34" creationId="{6C712ABD-7A64-3E4F-4587-E93AE0442F11}"/>
          </ac:spMkLst>
        </pc:spChg>
        <pc:spChg chg="mod">
          <ac:chgData name="CARLOS DE MORAIS" userId="82fa4c73a48e354f" providerId="LiveId" clId="{2AC0B3E1-B9F7-4355-9ED6-699F51EE0FAE}" dt="2025-10-13T13:58:16.829" v="203" actId="1076"/>
          <ac:spMkLst>
            <pc:docMk/>
            <pc:sldMk cId="2426532951" sldId="280"/>
            <ac:spMk id="35" creationId="{81CD3164-1D1E-F48E-01CB-50B27B6640AB}"/>
          </ac:spMkLst>
        </pc:spChg>
        <pc:spChg chg="mod">
          <ac:chgData name="CARLOS DE MORAIS" userId="82fa4c73a48e354f" providerId="LiveId" clId="{2AC0B3E1-B9F7-4355-9ED6-699F51EE0FAE}" dt="2025-10-13T13:59:28.789" v="211" actId="1076"/>
          <ac:spMkLst>
            <pc:docMk/>
            <pc:sldMk cId="2426532951" sldId="280"/>
            <ac:spMk id="38" creationId="{CAF78241-AB3B-F2E3-2563-91233B6EC41E}"/>
          </ac:spMkLst>
        </pc:spChg>
        <pc:spChg chg="mod">
          <ac:chgData name="CARLOS DE MORAIS" userId="82fa4c73a48e354f" providerId="LiveId" clId="{2AC0B3E1-B9F7-4355-9ED6-699F51EE0FAE}" dt="2025-10-13T13:58:44.324" v="207" actId="2711"/>
          <ac:spMkLst>
            <pc:docMk/>
            <pc:sldMk cId="2426532951" sldId="280"/>
            <ac:spMk id="46" creationId="{506BB8E5-C9BD-C17A-881F-09F562678E34}"/>
          </ac:spMkLst>
        </pc:spChg>
        <pc:grpChg chg="mod">
          <ac:chgData name="CARLOS DE MORAIS" userId="82fa4c73a48e354f" providerId="LiveId" clId="{2AC0B3E1-B9F7-4355-9ED6-699F51EE0FAE}" dt="2025-10-13T13:59:44.975" v="214" actId="1076"/>
          <ac:grpSpMkLst>
            <pc:docMk/>
            <pc:sldMk cId="2426532951" sldId="280"/>
            <ac:grpSpMk id="5" creationId="{4C510DEE-0C05-8096-4232-469E637087A1}"/>
          </ac:grpSpMkLst>
        </pc:grpChg>
        <pc:grpChg chg="mod">
          <ac:chgData name="CARLOS DE MORAIS" userId="82fa4c73a48e354f" providerId="LiveId" clId="{2AC0B3E1-B9F7-4355-9ED6-699F51EE0FAE}" dt="2025-10-13T13:59:33.784" v="212" actId="1076"/>
          <ac:grpSpMkLst>
            <pc:docMk/>
            <pc:sldMk cId="2426532951" sldId="280"/>
            <ac:grpSpMk id="13" creationId="{07F33213-3EB0-4663-ED13-132FAF29DB92}"/>
          </ac:grpSpMkLst>
        </pc:grpChg>
        <pc:grpChg chg="mod">
          <ac:chgData name="CARLOS DE MORAIS" userId="82fa4c73a48e354f" providerId="LiveId" clId="{2AC0B3E1-B9F7-4355-9ED6-699F51EE0FAE}" dt="2025-10-13T13:59:38.887" v="213" actId="1076"/>
          <ac:grpSpMkLst>
            <pc:docMk/>
            <pc:sldMk cId="2426532951" sldId="280"/>
            <ac:grpSpMk id="21" creationId="{72FBD2E3-4FC5-036E-AFC1-5947AC50BCFA}"/>
          </ac:grpSpMkLst>
        </pc:grpChg>
      </pc:sldChg>
      <pc:sldChg chg="addSp delSp modSp mod">
        <pc:chgData name="CARLOS DE MORAIS" userId="82fa4c73a48e354f" providerId="LiveId" clId="{2AC0B3E1-B9F7-4355-9ED6-699F51EE0FAE}" dt="2025-10-13T14:00:37.762" v="226" actId="20577"/>
        <pc:sldMkLst>
          <pc:docMk/>
          <pc:sldMk cId="3112550957" sldId="281"/>
        </pc:sldMkLst>
        <pc:spChg chg="add mod">
          <ac:chgData name="CARLOS DE MORAIS" userId="82fa4c73a48e354f" providerId="LiveId" clId="{2AC0B3E1-B9F7-4355-9ED6-699F51EE0FAE}" dt="2025-10-13T14:00:00.316" v="216"/>
          <ac:spMkLst>
            <pc:docMk/>
            <pc:sldMk cId="3112550957" sldId="281"/>
            <ac:spMk id="5" creationId="{1F26C03D-8643-C53A-0A96-42CC866291D5}"/>
          </ac:spMkLst>
        </pc:spChg>
        <pc:spChg chg="mod">
          <ac:chgData name="CARLOS DE MORAIS" userId="82fa4c73a48e354f" providerId="LiveId" clId="{2AC0B3E1-B9F7-4355-9ED6-699F51EE0FAE}" dt="2025-10-13T14:00:15.522" v="219" actId="113"/>
          <ac:spMkLst>
            <pc:docMk/>
            <pc:sldMk cId="3112550957" sldId="281"/>
            <ac:spMk id="6" creationId="{CC0CF01E-6C9D-C64A-CD9F-C280516067DA}"/>
          </ac:spMkLst>
        </pc:spChg>
        <pc:spChg chg="mod">
          <ac:chgData name="CARLOS DE MORAIS" userId="82fa4c73a48e354f" providerId="LiveId" clId="{2AC0B3E1-B9F7-4355-9ED6-699F51EE0FAE}" dt="2025-10-13T14:00:37.762" v="226" actId="20577"/>
          <ac:spMkLst>
            <pc:docMk/>
            <pc:sldMk cId="3112550957" sldId="281"/>
            <ac:spMk id="12" creationId="{D043AB19-1233-0BF1-E28F-831C2ACDB2EA}"/>
          </ac:spMkLst>
        </pc:spChg>
        <pc:spChg chg="del">
          <ac:chgData name="CARLOS DE MORAIS" userId="82fa4c73a48e354f" providerId="LiveId" clId="{2AC0B3E1-B9F7-4355-9ED6-699F51EE0FAE}" dt="2025-10-13T13:59:58.633" v="215" actId="478"/>
          <ac:spMkLst>
            <pc:docMk/>
            <pc:sldMk cId="3112550957" sldId="281"/>
            <ac:spMk id="34" creationId="{AD8EFF4B-6B4F-5347-F2D3-86DFD5FFF395}"/>
          </ac:spMkLst>
        </pc:spChg>
        <pc:spChg chg="mod">
          <ac:chgData name="CARLOS DE MORAIS" userId="82fa4c73a48e354f" providerId="LiveId" clId="{2AC0B3E1-B9F7-4355-9ED6-699F51EE0FAE}" dt="2025-10-13T14:00:09.772" v="218" actId="20577"/>
          <ac:spMkLst>
            <pc:docMk/>
            <pc:sldMk cId="3112550957" sldId="281"/>
            <ac:spMk id="35" creationId="{A512DB95-960C-2360-0F85-7EF782E0482B}"/>
          </ac:spMkLst>
        </pc:spChg>
        <pc:spChg chg="mod">
          <ac:chgData name="CARLOS DE MORAIS" userId="82fa4c73a48e354f" providerId="LiveId" clId="{2AC0B3E1-B9F7-4355-9ED6-699F51EE0FAE}" dt="2025-10-13T14:00:19.071" v="220" actId="113"/>
          <ac:spMkLst>
            <pc:docMk/>
            <pc:sldMk cId="3112550957" sldId="281"/>
            <ac:spMk id="38" creationId="{83824BCA-BC38-D429-B87C-EA1E57D3BCE3}"/>
          </ac:spMkLst>
        </pc:spChg>
        <pc:spChg chg="mod">
          <ac:chgData name="CARLOS DE MORAIS" userId="82fa4c73a48e354f" providerId="LiveId" clId="{2AC0B3E1-B9F7-4355-9ED6-699F51EE0FAE}" dt="2025-10-13T14:00:22.891" v="221" actId="113"/>
          <ac:spMkLst>
            <pc:docMk/>
            <pc:sldMk cId="3112550957" sldId="281"/>
            <ac:spMk id="46" creationId="{3901853F-1934-9D2D-6885-0905205DB8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589929" y="2747858"/>
            <a:ext cx="15171141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8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/>
            <a:r>
              <a:rPr lang="en-US" sz="80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Orientação</a:t>
            </a:r>
            <a:endParaRPr lang="en-US" sz="8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54881" y="1843927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31508" y="1799119"/>
            <a:ext cx="915649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Integrar o aprendizado acadêmico com o desenvolvimento prático liderado por um facilitador.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11165" y="374446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211165" y="5485934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495280" y="3995168"/>
            <a:ext cx="806686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é RAID?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BFB88B4-C5C3-A2F9-27CD-B8958A9CA2B1}"/>
              </a:ext>
            </a:extLst>
          </p:cNvPr>
          <p:cNvSpPr txBox="1"/>
          <p:nvPr/>
        </p:nvSpPr>
        <p:spPr>
          <a:xfrm>
            <a:off x="719064" y="5219550"/>
            <a:ext cx="4074264" cy="166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O Sistema foi Projetado para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041712" y="3744463"/>
            <a:ext cx="8914005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Facilitar o aprendizado progressivo e incorporar controle de qualidade em todo o processo.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041712" y="5407854"/>
            <a:ext cx="9246288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Interligar o centro de treinamento com o aluno e o Instrutor.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638411D6-B387-9FE0-02A0-746E6BAAD610}"/>
              </a:ext>
            </a:extLst>
          </p:cNvPr>
          <p:cNvGrpSpPr/>
          <p:nvPr/>
        </p:nvGrpSpPr>
        <p:grpSpPr>
          <a:xfrm>
            <a:off x="8197270" y="7376614"/>
            <a:ext cx="614520" cy="614520"/>
            <a:chOff x="0" y="0"/>
            <a:chExt cx="812800" cy="812800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36CCA37-D2E9-E545-0E75-224A0063D3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573496BD-BAF8-3B17-266D-2B9E9B7BEA3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63428D0C-0C31-5499-44EF-F80C3EF117B5}"/>
              </a:ext>
            </a:extLst>
          </p:cNvPr>
          <p:cNvSpPr txBox="1"/>
          <p:nvPr/>
        </p:nvSpPr>
        <p:spPr>
          <a:xfrm>
            <a:off x="9069194" y="7322027"/>
            <a:ext cx="8456806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Fornecer uma estrutura que garanta o controle de padrões e a transparência.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47477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92973" y="1459707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280508" y="1471078"/>
            <a:ext cx="900749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sistema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educação de mergulhadores incorpora o novo com o antigo.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469191" y="3069187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71212" y="4342350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37462" y="4026494"/>
            <a:ext cx="82811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é RAID?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BFB88B4-C5C3-A2F9-27CD-B8958A9CA2B1}"/>
              </a:ext>
            </a:extLst>
          </p:cNvPr>
          <p:cNvSpPr txBox="1"/>
          <p:nvPr/>
        </p:nvSpPr>
        <p:spPr>
          <a:xfrm>
            <a:off x="637462" y="5239529"/>
            <a:ext cx="4074264" cy="166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O Sistema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foi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Projetado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para</a:t>
            </a:r>
          </a:p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280508" y="3052814"/>
            <a:ext cx="689319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site da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é dinâmico.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280508" y="4304860"/>
            <a:ext cx="7197142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Atualizações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imediatas</a:t>
            </a:r>
            <a:r>
              <a:rPr lang="en-US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638411D6-B387-9FE0-02A0-746E6BAAD610}"/>
              </a:ext>
            </a:extLst>
          </p:cNvPr>
          <p:cNvGrpSpPr/>
          <p:nvPr/>
        </p:nvGrpSpPr>
        <p:grpSpPr>
          <a:xfrm>
            <a:off x="8450584" y="5735788"/>
            <a:ext cx="614520" cy="614520"/>
            <a:chOff x="0" y="0"/>
            <a:chExt cx="812800" cy="812800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36CCA37-D2E9-E545-0E75-224A0063D3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573496BD-BAF8-3B17-266D-2B9E9B7BEA3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63428D0C-0C31-5499-44EF-F80C3EF117B5}"/>
              </a:ext>
            </a:extLst>
          </p:cNvPr>
          <p:cNvSpPr txBox="1"/>
          <p:nvPr/>
        </p:nvSpPr>
        <p:spPr>
          <a:xfrm>
            <a:off x="9280508" y="5680808"/>
            <a:ext cx="8565282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site cresce regularmente com novos materiais e conteúdo de vídeo</a:t>
            </a:r>
            <a:r>
              <a:rPr lang="pt-BR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1921DDA3-86CA-4F36-5BEB-A2ECD34B39AB}"/>
              </a:ext>
            </a:extLst>
          </p:cNvPr>
          <p:cNvGrpSpPr/>
          <p:nvPr/>
        </p:nvGrpSpPr>
        <p:grpSpPr>
          <a:xfrm>
            <a:off x="8469191" y="7217835"/>
            <a:ext cx="614520" cy="614520"/>
            <a:chOff x="0" y="0"/>
            <a:chExt cx="812800" cy="812800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6D14AE55-4476-ADDA-14E0-FFED541265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994B1AEE-9890-0E6A-D3F4-FB795C458BE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C276DB79-A64B-474E-07D5-F66AF2676313}"/>
              </a:ext>
            </a:extLst>
          </p:cNvPr>
          <p:cNvSpPr txBox="1"/>
          <p:nvPr/>
        </p:nvSpPr>
        <p:spPr>
          <a:xfrm>
            <a:off x="9280508" y="7177865"/>
            <a:ext cx="7088210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Desenvolvimento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tradução</a:t>
            </a:r>
            <a:r>
              <a:rPr lang="en-US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FF340B44-C4C9-1162-DF52-8B7C0455D767}"/>
              </a:ext>
            </a:extLst>
          </p:cNvPr>
          <p:cNvGrpSpPr/>
          <p:nvPr/>
        </p:nvGrpSpPr>
        <p:grpSpPr>
          <a:xfrm>
            <a:off x="8504391" y="8569563"/>
            <a:ext cx="614520" cy="614520"/>
            <a:chOff x="0" y="0"/>
            <a:chExt cx="812800" cy="812800"/>
          </a:xfrm>
        </p:grpSpPr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03944BB3-DFB4-6BC4-AB7E-7A84E1D9B0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F7D77869-3174-71D4-3E4E-536D86C793F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956262E8-FB2E-2E13-07FF-810B4C72222A}"/>
              </a:ext>
            </a:extLst>
          </p:cNvPr>
          <p:cNvSpPr txBox="1"/>
          <p:nvPr/>
        </p:nvSpPr>
        <p:spPr>
          <a:xfrm>
            <a:off x="9394437" y="8641169"/>
            <a:ext cx="708821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Disponível em todo o Mundo</a:t>
            </a:r>
            <a:r>
              <a:rPr lang="en-US" sz="3200" b="1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18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0466" y="1246170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15266" y="1208834"/>
            <a:ext cx="708821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agência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“Sem Papel”.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470943" y="2305238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70943" y="3803842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453858" y="3988516"/>
            <a:ext cx="77096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é RAID?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BFB88B4-C5C3-A2F9-27CD-B8958A9CA2B1}"/>
              </a:ext>
            </a:extLst>
          </p:cNvPr>
          <p:cNvSpPr txBox="1"/>
          <p:nvPr/>
        </p:nvSpPr>
        <p:spPr>
          <a:xfrm>
            <a:off x="504924" y="5003306"/>
            <a:ext cx="4074264" cy="104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Benefícios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</a:p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70328" y="2231090"/>
            <a:ext cx="8494224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Sem estoque de materiais – mais espaço para o varejo</a:t>
            </a:r>
            <a:r>
              <a:rPr lang="pt-BR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315266" y="3790001"/>
            <a:ext cx="7197142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Orientado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serviços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638411D6-B387-9FE0-02A0-746E6BAAD610}"/>
              </a:ext>
            </a:extLst>
          </p:cNvPr>
          <p:cNvGrpSpPr/>
          <p:nvPr/>
        </p:nvGrpSpPr>
        <p:grpSpPr>
          <a:xfrm>
            <a:off x="8503471" y="4911846"/>
            <a:ext cx="614520" cy="614520"/>
            <a:chOff x="0" y="0"/>
            <a:chExt cx="812800" cy="812800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36CCA37-D2E9-E545-0E75-224A0063D3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573496BD-BAF8-3B17-266D-2B9E9B7BEA3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63428D0C-0C31-5499-44EF-F80C3EF117B5}"/>
              </a:ext>
            </a:extLst>
          </p:cNvPr>
          <p:cNvSpPr txBox="1"/>
          <p:nvPr/>
        </p:nvSpPr>
        <p:spPr>
          <a:xfrm>
            <a:off x="9256254" y="4847444"/>
            <a:ext cx="7585064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Novos produtos são desenvolvidos constantemente e com facilidade</a:t>
            </a:r>
            <a:r>
              <a:rPr lang="pt-BR" sz="3200" b="1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b="1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1921DDA3-86CA-4F36-5BEB-A2ECD34B39AB}"/>
              </a:ext>
            </a:extLst>
          </p:cNvPr>
          <p:cNvGrpSpPr/>
          <p:nvPr/>
        </p:nvGrpSpPr>
        <p:grpSpPr>
          <a:xfrm>
            <a:off x="8470943" y="6322540"/>
            <a:ext cx="614520" cy="614520"/>
            <a:chOff x="0" y="0"/>
            <a:chExt cx="812800" cy="812800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6D14AE55-4476-ADDA-14E0-FFED541265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994B1AEE-9890-0E6A-D3F4-FB795C458BE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C276DB79-A64B-474E-07D5-F66AF2676313}"/>
              </a:ext>
            </a:extLst>
          </p:cNvPr>
          <p:cNvSpPr txBox="1"/>
          <p:nvPr/>
        </p:nvSpPr>
        <p:spPr>
          <a:xfrm>
            <a:off x="9315266" y="6294414"/>
            <a:ext cx="7088210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Controle de Qualidade dinâmico </a:t>
            </a:r>
          </a:p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on-line.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FF340B44-C4C9-1162-DF52-8B7C0455D767}"/>
              </a:ext>
            </a:extLst>
          </p:cNvPr>
          <p:cNvGrpSpPr/>
          <p:nvPr/>
        </p:nvGrpSpPr>
        <p:grpSpPr>
          <a:xfrm>
            <a:off x="8463751" y="7535764"/>
            <a:ext cx="614520" cy="614520"/>
            <a:chOff x="0" y="0"/>
            <a:chExt cx="812800" cy="812800"/>
          </a:xfrm>
        </p:grpSpPr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03944BB3-DFB4-6BC4-AB7E-7A84E1D9B0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F7D77869-3174-71D4-3E4E-536D86C793F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956262E8-FB2E-2E13-07FF-810B4C72222A}"/>
              </a:ext>
            </a:extLst>
          </p:cNvPr>
          <p:cNvSpPr txBox="1"/>
          <p:nvPr/>
        </p:nvSpPr>
        <p:spPr>
          <a:xfrm>
            <a:off x="9338827" y="7443077"/>
            <a:ext cx="8804264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Materiais de última geração, constantemente atualizados</a:t>
            </a:r>
            <a:r>
              <a:rPr lang="pt-BR" sz="3200" b="1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b="1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FF49287-D992-76C2-DFD8-E6DDAE50E72C}"/>
              </a:ext>
            </a:extLst>
          </p:cNvPr>
          <p:cNvGrpSpPr/>
          <p:nvPr/>
        </p:nvGrpSpPr>
        <p:grpSpPr>
          <a:xfrm>
            <a:off x="8643934" y="8929714"/>
            <a:ext cx="614520" cy="614520"/>
            <a:chOff x="0" y="0"/>
            <a:chExt cx="812800" cy="812800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8E9810B1-9B7E-31CB-D1A4-45FE54EC58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39F79618-559E-4EF9-FA94-3AB9E327A04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7" name="TextBox 6">
            <a:extLst>
              <a:ext uri="{FF2B5EF4-FFF2-40B4-BE49-F238E27FC236}">
                <a16:creationId xmlns:a16="http://schemas.microsoft.com/office/drawing/2014/main" id="{BE8A9212-3F23-5EB4-70CA-0B2412BDB1E4}"/>
              </a:ext>
            </a:extLst>
          </p:cNvPr>
          <p:cNvSpPr txBox="1"/>
          <p:nvPr/>
        </p:nvSpPr>
        <p:spPr>
          <a:xfrm>
            <a:off x="9256254" y="8883710"/>
            <a:ext cx="8722373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Menor impressão de carbono do setor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163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44000" y="3495970"/>
            <a:ext cx="7630859" cy="364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BR" sz="3399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itchFamily="34" charset="0"/>
                <a:sym typeface="Canva Sans"/>
              </a:rPr>
              <a:t>Atualmente, há mais de 100 cursos de treinamento de Mergulhadores editados, consistindo em mais de 10.000 páginas de informações editoriais, reforçadas com 24.000 perguntas e respostas... e crescendo.</a:t>
            </a:r>
            <a:endParaRPr lang="en-US" sz="3399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Canv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98985" y="1429529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0221" y="6311227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52897" y="1392454"/>
            <a:ext cx="9739202" cy="2027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Nosso objetivo é fornecer a você as informações e habilidades necessárias para ensinar programas RAID aos Mergulhadores e prepará-lo para o IE.</a:t>
            </a:r>
            <a:endParaRPr lang="en-US" sz="30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42838" y="6255099"/>
            <a:ext cx="8684808" cy="133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 </a:t>
            </a:r>
            <a:r>
              <a:rPr lang="pt-BR" sz="3000" spc="122" dirty="0" err="1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IDP</a:t>
            </a:r>
            <a:r>
              <a:rPr lang="pt-BR" sz="3000" spc="122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desenvolve suas habilidades de apresentação.</a:t>
            </a:r>
            <a:endParaRPr lang="en-US" sz="3000" spc="122" dirty="0">
              <a:solidFill>
                <a:srgbClr val="FFFFFF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746624" y="-1943107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323279" y="3073736"/>
            <a:ext cx="792961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Processo de Desenvolvimento </a:t>
            </a:r>
            <a:r>
              <a:rPr lang="pt-BR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</a:t>
            </a:r>
            <a:r>
              <a:rPr lang="pt-BR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pt-BR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IDP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F6D76658-10FD-3F95-C5E4-9F91D984AD52}"/>
              </a:ext>
            </a:extLst>
          </p:cNvPr>
          <p:cNvGrpSpPr/>
          <p:nvPr/>
        </p:nvGrpSpPr>
        <p:grpSpPr>
          <a:xfrm>
            <a:off x="7338322" y="4114582"/>
            <a:ext cx="759501" cy="759501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E85E97D-6236-E08F-B7ED-6ED8606265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AE0E3F54-2093-52A3-EE62-49A09D3B4A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F7FFD663-2FD5-1E83-166A-A0D6B76BCC9B}"/>
              </a:ext>
            </a:extLst>
          </p:cNvPr>
          <p:cNvSpPr txBox="1"/>
          <p:nvPr/>
        </p:nvSpPr>
        <p:spPr>
          <a:xfrm>
            <a:off x="8287874" y="4075191"/>
            <a:ext cx="9704225" cy="2037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Instrutores da </a:t>
            </a:r>
            <a:r>
              <a:rPr lang="pt-BR" sz="30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são reconhecidos por terem conhecimento e habilidades de ensino acima da média.</a:t>
            </a:r>
            <a:endParaRPr lang="en-US" sz="30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B02D1243-4832-A38A-5F11-D0EE1496D61C}"/>
              </a:ext>
            </a:extLst>
          </p:cNvPr>
          <p:cNvGrpSpPr/>
          <p:nvPr/>
        </p:nvGrpSpPr>
        <p:grpSpPr>
          <a:xfrm>
            <a:off x="7298985" y="7996893"/>
            <a:ext cx="759501" cy="759501"/>
            <a:chOff x="0" y="0"/>
            <a:chExt cx="812800" cy="812800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50723613-1AB3-E948-0AB4-8D7B2C4D1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BD806EB9-5D0F-8B5C-3222-3B6F4503D4B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CFB7393-97AD-948D-8293-CE99A71E0B24}"/>
              </a:ext>
            </a:extLst>
          </p:cNvPr>
          <p:cNvSpPr txBox="1"/>
          <p:nvPr/>
        </p:nvSpPr>
        <p:spPr>
          <a:xfrm>
            <a:off x="8252897" y="8064043"/>
            <a:ext cx="13888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000" spc="122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 IDP melhora suas habilidades práticas </a:t>
            </a:r>
          </a:p>
          <a:p>
            <a:pPr lvl="0">
              <a:spcBef>
                <a:spcPct val="0"/>
              </a:spcBef>
              <a:defRPr/>
            </a:pPr>
            <a:r>
              <a:rPr lang="pt-BR" sz="3000" spc="122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de ensino.</a:t>
            </a:r>
            <a:endParaRPr kumimoji="0" lang="en-US" sz="3000" i="0" u="none" strike="noStrike" kern="1200" cap="none" spc="12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5783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AC133-8A34-CD90-50B4-A119A3CA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38F3C53-A26B-21F1-B0DB-2E0BAF516D06}"/>
              </a:ext>
            </a:extLst>
          </p:cNvPr>
          <p:cNvGrpSpPr/>
          <p:nvPr/>
        </p:nvGrpSpPr>
        <p:grpSpPr>
          <a:xfrm>
            <a:off x="8349738" y="2290659"/>
            <a:ext cx="759501" cy="759501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5B5F0D-FBA5-D7C0-2657-B394C332DD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BCEB3F1-76E5-F9AB-46FB-377A8C6C2A3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38E6F14-F7A5-38CA-B114-8CBD69F928BF}"/>
              </a:ext>
            </a:extLst>
          </p:cNvPr>
          <p:cNvGrpSpPr/>
          <p:nvPr/>
        </p:nvGrpSpPr>
        <p:grpSpPr>
          <a:xfrm>
            <a:off x="8384499" y="5774646"/>
            <a:ext cx="759501" cy="759501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6AA1790-56E6-DC4D-3C0C-75CD8F76CA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E6AF019-1CDE-CC6F-72DD-7E4B4C52E1D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4480E33-F1A6-BFE5-63BD-0B2766B5FE1B}"/>
              </a:ext>
            </a:extLst>
          </p:cNvPr>
          <p:cNvSpPr txBox="1"/>
          <p:nvPr/>
        </p:nvSpPr>
        <p:spPr>
          <a:xfrm>
            <a:off x="9437173" y="2332461"/>
            <a:ext cx="868480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</a:t>
            </a:r>
            <a:r>
              <a:rPr lang="pt-BR" sz="30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IDP</a:t>
            </a: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melhora suas habilidades práticas de ensino.</a:t>
            </a:r>
            <a:endParaRPr lang="en-US" sz="30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4AFDC6C-0A12-72E6-095C-62E3F50AEF81}"/>
              </a:ext>
            </a:extLst>
          </p:cNvPr>
          <p:cNvSpPr txBox="1"/>
          <p:nvPr/>
        </p:nvSpPr>
        <p:spPr>
          <a:xfrm>
            <a:off x="9311278" y="5885026"/>
            <a:ext cx="897672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Fortalece seu futuro como líder do setor de Mergulho.</a:t>
            </a:r>
            <a:endParaRPr lang="en-US" sz="30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678E837-5320-A4A2-2416-EF7EF2171161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D7E989B-04A3-10B5-2E8F-C7D5837F447A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5172A510-147B-16D3-C742-9BAF4AF58AF1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C9F989A-9AE1-5F0B-16D4-9FEB09DFE8BB}"/>
              </a:ext>
            </a:extLst>
          </p:cNvPr>
          <p:cNvGrpSpPr/>
          <p:nvPr/>
        </p:nvGrpSpPr>
        <p:grpSpPr>
          <a:xfrm>
            <a:off x="-2819400" y="-1943100"/>
            <a:ext cx="10851198" cy="13793983"/>
            <a:chOff x="0" y="0"/>
            <a:chExt cx="899650" cy="1143631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6761382-B6F5-7481-4A6A-F3EC5F8DC2CF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DDE75A6-7FD9-C504-4BB1-032C4B979723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A326525E-2430-784C-5DBF-388FA68A1434}"/>
              </a:ext>
            </a:extLst>
          </p:cNvPr>
          <p:cNvSpPr txBox="1"/>
          <p:nvPr/>
        </p:nvSpPr>
        <p:spPr>
          <a:xfrm>
            <a:off x="679037" y="2955603"/>
            <a:ext cx="7929554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Processo de Desenvolvimento RAID IDP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1E3EB5BD-13DC-9200-42BA-5046206B5F8D}"/>
              </a:ext>
            </a:extLst>
          </p:cNvPr>
          <p:cNvGrpSpPr/>
          <p:nvPr/>
        </p:nvGrpSpPr>
        <p:grpSpPr>
          <a:xfrm>
            <a:off x="8377003" y="3913545"/>
            <a:ext cx="759501" cy="759501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B81D420-0807-AD8B-1403-BC86DC5025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EA9D02AF-087A-7D94-6687-7C629D75210E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FE979246-2876-F025-3D8B-49285C8623CC}"/>
              </a:ext>
            </a:extLst>
          </p:cNvPr>
          <p:cNvSpPr txBox="1"/>
          <p:nvPr/>
        </p:nvSpPr>
        <p:spPr>
          <a:xfrm>
            <a:off x="9437173" y="3913545"/>
            <a:ext cx="8083071" cy="6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Define os padrões para o futuro</a:t>
            </a:r>
            <a:r>
              <a:rPr lang="pt-BR" sz="3000" b="1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000" b="1" spc="122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277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EC9E0-6F1B-4BEB-1576-C5AEB7F0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F9AE02-2E8D-7511-FDBA-184A6FC5A0A7}"/>
              </a:ext>
            </a:extLst>
          </p:cNvPr>
          <p:cNvGrpSpPr/>
          <p:nvPr/>
        </p:nvGrpSpPr>
        <p:grpSpPr>
          <a:xfrm>
            <a:off x="8424020" y="1263516"/>
            <a:ext cx="614520" cy="6145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8B17DB-8A2F-EC10-26CA-4C906AB710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5393C2-112C-857B-7670-C390AC5D16E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D840B7E-C014-B928-7089-B3F798120A98}"/>
              </a:ext>
            </a:extLst>
          </p:cNvPr>
          <p:cNvSpPr txBox="1"/>
          <p:nvPr/>
        </p:nvSpPr>
        <p:spPr>
          <a:xfrm>
            <a:off x="9215438" y="1071534"/>
            <a:ext cx="8458289" cy="109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Concluir o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autoestudo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on-line do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IDP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ser aprovado em todos os questionários e exames.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E74A181-824B-CEDA-A479-1B06C157BCF4}"/>
              </a:ext>
            </a:extLst>
          </p:cNvPr>
          <p:cNvGrpSpPr/>
          <p:nvPr/>
        </p:nvGrpSpPr>
        <p:grpSpPr>
          <a:xfrm>
            <a:off x="8404663" y="2676402"/>
            <a:ext cx="614520" cy="61452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FA389AA-6DD1-9CE0-C175-8A5DF05E68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A4ABC19-32C8-B6A1-591B-DA847D9F05E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7F33213-3EB0-4663-ED13-132FAF29DB92}"/>
              </a:ext>
            </a:extLst>
          </p:cNvPr>
          <p:cNvGrpSpPr/>
          <p:nvPr/>
        </p:nvGrpSpPr>
        <p:grpSpPr>
          <a:xfrm>
            <a:off x="8404663" y="4040682"/>
            <a:ext cx="614520" cy="61452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10B470-0CBD-80AB-E7B6-4DC2AD718D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85CDEAC-EEC7-47DD-8167-C60A124CB80A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579B424F-D513-89C7-6B62-D30DE5BB7D06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B3A5628E-0261-12F1-E61F-C3A4174CD3D4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F32F485E-AFE6-EF8F-75CE-D668DCE41EB6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E56B6ECA-1BBE-A726-5A55-41A3A4861279}"/>
              </a:ext>
            </a:extLst>
          </p:cNvPr>
          <p:cNvGrpSpPr/>
          <p:nvPr/>
        </p:nvGrpSpPr>
        <p:grpSpPr>
          <a:xfrm>
            <a:off x="-2883543" y="-2049548"/>
            <a:ext cx="10851198" cy="13793983"/>
            <a:chOff x="0" y="0"/>
            <a:chExt cx="899650" cy="1143631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8FC7F2E-B74F-9870-937E-5033BCD090BD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D554728-EA82-E0D1-0334-2A2663E37A7A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6C712ABD-7A64-3E4F-4587-E93AE0442F11}"/>
              </a:ext>
            </a:extLst>
          </p:cNvPr>
          <p:cNvSpPr txBox="1"/>
          <p:nvPr/>
        </p:nvSpPr>
        <p:spPr>
          <a:xfrm>
            <a:off x="567426" y="2650349"/>
            <a:ext cx="8144497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pt-BR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Processo de Desenvolvimento </a:t>
            </a:r>
            <a:r>
              <a:rPr lang="pt-BR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</a:t>
            </a:r>
            <a:r>
              <a:rPr lang="pt-BR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pt-BR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IDP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1CD3164-1D1E-F48E-01CB-50B27B6640AB}"/>
              </a:ext>
            </a:extLst>
          </p:cNvPr>
          <p:cNvSpPr txBox="1"/>
          <p:nvPr/>
        </p:nvSpPr>
        <p:spPr>
          <a:xfrm>
            <a:off x="567426" y="5474793"/>
            <a:ext cx="4074264" cy="166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Requisitos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do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Curso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CAF78241-AB3B-F2E3-2563-91233B6EC41E}"/>
              </a:ext>
            </a:extLst>
          </p:cNvPr>
          <p:cNvSpPr txBox="1"/>
          <p:nvPr/>
        </p:nvSpPr>
        <p:spPr>
          <a:xfrm>
            <a:off x="9286876" y="2656497"/>
            <a:ext cx="8494224" cy="110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Participar de todas as apresentações acadêmicas do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IDP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17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06BB8E5-C9BD-C17A-881F-09F562678E34}"/>
              </a:ext>
            </a:extLst>
          </p:cNvPr>
          <p:cNvSpPr txBox="1"/>
          <p:nvPr/>
        </p:nvSpPr>
        <p:spPr>
          <a:xfrm>
            <a:off x="9286876" y="4071930"/>
            <a:ext cx="8363134" cy="529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itchFamily="34" charset="0"/>
                <a:sym typeface="Open Sans Bold"/>
              </a:rPr>
              <a:t>Completar os testes de resistência na água.</a:t>
            </a:r>
            <a:endParaRPr lang="en-US" sz="3000" spc="35" dirty="0">
              <a:solidFill>
                <a:srgbClr val="FFFFFF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72FBD2E3-4FC5-036E-AFC1-5947AC50BCFA}"/>
              </a:ext>
            </a:extLst>
          </p:cNvPr>
          <p:cNvGrpSpPr/>
          <p:nvPr/>
        </p:nvGrpSpPr>
        <p:grpSpPr>
          <a:xfrm>
            <a:off x="8404663" y="4821601"/>
            <a:ext cx="614520" cy="614520"/>
            <a:chOff x="0" y="0"/>
            <a:chExt cx="812800" cy="812800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CEFD8F-BB40-CC6D-3F82-6C3BB7C2D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A6FB970C-878E-A896-15E3-767C5044E835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C2717F66-D5CF-1AD6-55F9-08C8235037FC}"/>
              </a:ext>
            </a:extLst>
          </p:cNvPr>
          <p:cNvSpPr txBox="1"/>
          <p:nvPr/>
        </p:nvSpPr>
        <p:spPr>
          <a:xfrm>
            <a:off x="9407409" y="4786310"/>
            <a:ext cx="8880591" cy="168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Preparar e apresentar um Cronograma de Gerenciamento de Riscos (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RMS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) para um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Briefing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Local de Mergulho.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4C510DEE-0C05-8096-4232-469E637087A1}"/>
              </a:ext>
            </a:extLst>
          </p:cNvPr>
          <p:cNvGrpSpPr/>
          <p:nvPr/>
        </p:nvGrpSpPr>
        <p:grpSpPr>
          <a:xfrm>
            <a:off x="8429786" y="6724958"/>
            <a:ext cx="614520" cy="614520"/>
            <a:chOff x="0" y="0"/>
            <a:chExt cx="812800" cy="812800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786D94CC-DA13-6E95-3A17-0D7BB7F014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0382B22D-9B45-CCC8-FB1C-192B2D8E46E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904A33DF-C30B-2A4E-3B5E-6BB38434581D}"/>
              </a:ext>
            </a:extLst>
          </p:cNvPr>
          <p:cNvSpPr txBox="1"/>
          <p:nvPr/>
        </p:nvSpPr>
        <p:spPr>
          <a:xfrm>
            <a:off x="9215438" y="6786574"/>
            <a:ext cx="8663361" cy="1109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Fazer uma apresentação sobre “Como montar equipamentos”.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C0B09FAC-25CC-5EAA-BFB8-0ECF928C0BF9}"/>
              </a:ext>
            </a:extLst>
          </p:cNvPr>
          <p:cNvGrpSpPr/>
          <p:nvPr/>
        </p:nvGrpSpPr>
        <p:grpSpPr>
          <a:xfrm>
            <a:off x="8404663" y="8165321"/>
            <a:ext cx="614520" cy="614520"/>
            <a:chOff x="0" y="0"/>
            <a:chExt cx="812800" cy="812800"/>
          </a:xfrm>
        </p:grpSpPr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3969620-E05B-C92B-3AE3-BF13D056D3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6E8D3D79-8334-3921-79C3-110881089DCD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C2BD00EF-9A17-2C5F-B800-1C01BE3618CB}"/>
              </a:ext>
            </a:extLst>
          </p:cNvPr>
          <p:cNvSpPr txBox="1"/>
          <p:nvPr/>
        </p:nvSpPr>
        <p:spPr>
          <a:xfrm>
            <a:off x="9291380" y="8165321"/>
            <a:ext cx="8804264" cy="109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Participar de 3 workshops: Equipamentos, Educação Continuada e Viagens.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42653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B7BBF-E1B8-C93A-8B16-AEE858C16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BD7BF7-497B-D77E-EE2D-CFFBBE4BC6A4}"/>
              </a:ext>
            </a:extLst>
          </p:cNvPr>
          <p:cNvGrpSpPr/>
          <p:nvPr/>
        </p:nvGrpSpPr>
        <p:grpSpPr>
          <a:xfrm>
            <a:off x="8424020" y="1263516"/>
            <a:ext cx="614520" cy="6145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E3DCAD-4CA6-8F36-911F-086BC14EFB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C28142E-B805-1DBC-339E-E3D34A411E78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C0CF01E-6C9D-C64A-CD9F-C280516067DA}"/>
              </a:ext>
            </a:extLst>
          </p:cNvPr>
          <p:cNvSpPr txBox="1"/>
          <p:nvPr/>
        </p:nvSpPr>
        <p:spPr>
          <a:xfrm>
            <a:off x="9220111" y="1185417"/>
            <a:ext cx="8458289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Apresentar e ser aprovado em pelo menos 2 apresentações acadêmicas de ensino</a:t>
            </a:r>
            <a:r>
              <a:rPr lang="pt-BR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2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9CD5AFA-9929-9A8B-F822-03957B696D1D}"/>
              </a:ext>
            </a:extLst>
          </p:cNvPr>
          <p:cNvGrpSpPr/>
          <p:nvPr/>
        </p:nvGrpSpPr>
        <p:grpSpPr>
          <a:xfrm>
            <a:off x="8436391" y="2802457"/>
            <a:ext cx="614520" cy="61452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7FF08E2-7439-B539-DC05-693C28E825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360E90A-0979-DFF1-A2F4-9D82BD0ED8D0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DDCA7F0-4C44-BD91-BCAA-DE4509CE5720}"/>
              </a:ext>
            </a:extLst>
          </p:cNvPr>
          <p:cNvGrpSpPr/>
          <p:nvPr/>
        </p:nvGrpSpPr>
        <p:grpSpPr>
          <a:xfrm>
            <a:off x="8420412" y="4512397"/>
            <a:ext cx="614520" cy="61452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5084ABA-9314-71E6-A4B9-FC4FB6EEBD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3D0C7B2-F459-2EEE-C768-836C39502C54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CF54F08E-8A72-55A8-4966-3B0A9DE17548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B3775A5B-98CB-F0E0-4032-CC911BD5D4CF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24A9CA4F-DA4C-1CC5-EA6D-100690D63416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1A2DD6A-E1A5-2359-5FA7-4BF51F97D513}"/>
              </a:ext>
            </a:extLst>
          </p:cNvPr>
          <p:cNvGrpSpPr/>
          <p:nvPr/>
        </p:nvGrpSpPr>
        <p:grpSpPr>
          <a:xfrm>
            <a:off x="-2883543" y="-2049548"/>
            <a:ext cx="10851198" cy="13793983"/>
            <a:chOff x="0" y="0"/>
            <a:chExt cx="899650" cy="1143631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74C48E0-EEAF-8BBE-1517-5F4C1D4F50D7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D493A46F-734B-EE77-78B7-EC213CFC8CED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A512DB95-960C-2360-0F85-7EF782E0482B}"/>
              </a:ext>
            </a:extLst>
          </p:cNvPr>
          <p:cNvSpPr txBox="1"/>
          <p:nvPr/>
        </p:nvSpPr>
        <p:spPr>
          <a:xfrm>
            <a:off x="607520" y="5499202"/>
            <a:ext cx="407426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Requisitos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do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Curso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83824BCA-BC38-D429-B87C-EA1E57D3BCE3}"/>
              </a:ext>
            </a:extLst>
          </p:cNvPr>
          <p:cNvSpPr txBox="1"/>
          <p:nvPr/>
        </p:nvSpPr>
        <p:spPr>
          <a:xfrm>
            <a:off x="9489194" y="2571732"/>
            <a:ext cx="8798806" cy="109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Apresentar e ser aprovado em pelo menos 2 apresentações de ensino em águas confinadas</a:t>
            </a:r>
            <a:r>
              <a:rPr lang="pt-BR" sz="30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3901853F-1934-9D2D-6885-0905205DB831}"/>
              </a:ext>
            </a:extLst>
          </p:cNvPr>
          <p:cNvSpPr txBox="1"/>
          <p:nvPr/>
        </p:nvSpPr>
        <p:spPr>
          <a:xfrm>
            <a:off x="9342805" y="4453247"/>
            <a:ext cx="8363134" cy="109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Apresentar e ser aprovado em pelo menos 2 apresentações de ensino em águas abertas</a:t>
            </a:r>
            <a:r>
              <a:rPr lang="pt-BR" sz="30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D043AB19-1233-0BF1-E28F-831C2ACDB2EA}"/>
              </a:ext>
            </a:extLst>
          </p:cNvPr>
          <p:cNvSpPr txBox="1"/>
          <p:nvPr/>
        </p:nvSpPr>
        <p:spPr>
          <a:xfrm>
            <a:off x="8391596" y="6095779"/>
            <a:ext cx="8663361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Apresentações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acadêmicas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são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derivadas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Uma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questão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incorreta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Curso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Uma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sessão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completa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material do </a:t>
            </a:r>
            <a:r>
              <a:rPr lang="en-US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Curso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>
              <a:lnSpc>
                <a:spcPts val="4480"/>
              </a:lnSpc>
            </a:pPr>
            <a:endParaRPr lang="en-US" sz="30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1F26C03D-8643-C53A-0A96-42CC866291D5}"/>
              </a:ext>
            </a:extLst>
          </p:cNvPr>
          <p:cNvSpPr txBox="1"/>
          <p:nvPr/>
        </p:nvSpPr>
        <p:spPr>
          <a:xfrm>
            <a:off x="567426" y="2650349"/>
            <a:ext cx="8144497" cy="281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pt-BR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Processo de Desenvolvimento </a:t>
            </a:r>
            <a:r>
              <a:rPr lang="pt-BR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</a:t>
            </a:r>
            <a:r>
              <a:rPr lang="pt-BR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pt-BR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IDP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11255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979981" y="2786177"/>
            <a:ext cx="759501" cy="7595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58399" y="2839295"/>
            <a:ext cx="7590280" cy="6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</a:pPr>
            <a:r>
              <a:rPr lang="en-US" sz="30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Veja o </a:t>
            </a:r>
            <a:r>
              <a:rPr lang="en-US" sz="30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Folheto</a:t>
            </a:r>
            <a:endParaRPr lang="en-US" sz="30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8515" y="-1943100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955039" y="4494340"/>
            <a:ext cx="5527334" cy="926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AGENDA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F7FFD663-2FD5-1E83-166A-A0D6B76BCC9B}"/>
              </a:ext>
            </a:extLst>
          </p:cNvPr>
          <p:cNvSpPr txBox="1"/>
          <p:nvPr/>
        </p:nvSpPr>
        <p:spPr>
          <a:xfrm>
            <a:off x="9739482" y="6566759"/>
            <a:ext cx="8083071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ALGUMA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PERGUNTA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786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1028700" y="504741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6887846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6887846" y="504741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12746992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12746992" y="504741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2362200" y="632745"/>
            <a:ext cx="15134767" cy="2652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IDP</a:t>
            </a:r>
            <a:r>
              <a:rPr lang="en-US" sz="8000" b="1" spc="463" dirty="0">
                <a:solidFill>
                  <a:srgbClr val="F16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 -</a:t>
            </a:r>
            <a:r>
              <a:rPr lang="en-US" sz="8000" b="1" spc="463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ORIENTAÇÃO</a:t>
            </a:r>
            <a:endParaRPr lang="en-US" sz="8000" b="1" spc="463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  <a:p>
            <a:pPr algn="l">
              <a:lnSpc>
                <a:spcPts val="10300"/>
              </a:lnSpc>
            </a:pPr>
            <a:endParaRPr lang="en-US" sz="10300" b="1" spc="463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03006" y="3144639"/>
            <a:ext cx="288327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Bem-vindo</a:t>
            </a:r>
            <a:r>
              <a:rPr lang="en-US" sz="2999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20222" y="5061086"/>
            <a:ext cx="4512308" cy="136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2999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Processo de desenvolvimento de Instrutores </a:t>
            </a:r>
            <a:r>
              <a:rPr lang="pt-BR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RAID</a:t>
            </a:r>
            <a:r>
              <a:rPr lang="en-US" sz="2999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89588" y="3178616"/>
            <a:ext cx="335467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Apresentações</a:t>
            </a:r>
            <a:r>
              <a:rPr lang="en-US" sz="2999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96200" y="5079860"/>
            <a:ext cx="4512308" cy="90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2999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Deveres de um Instrutor </a:t>
            </a:r>
            <a:r>
              <a:rPr lang="pt-BR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RAID</a:t>
            </a:r>
            <a:r>
              <a:rPr lang="pt-BR" sz="2999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  <a:endParaRPr lang="en-US" sz="2999" b="1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563600" y="3167287"/>
            <a:ext cx="3178808" cy="445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2999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 </a:t>
            </a:r>
            <a:r>
              <a:rPr lang="en-US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que</a:t>
            </a:r>
            <a:r>
              <a:rPr lang="en-US" sz="2999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é RAID?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72178" y="5061086"/>
            <a:ext cx="451230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Cronograma</a:t>
            </a:r>
            <a:r>
              <a:rPr lang="en-US" sz="2999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do </a:t>
            </a:r>
            <a:r>
              <a:rPr lang="en-US" sz="2999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IDP</a:t>
            </a:r>
            <a:r>
              <a:rPr lang="en-US" sz="2999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endParaRPr lang="en-US" sz="2999" b="1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84389" y="2430415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00359" y="3997947"/>
            <a:ext cx="759501" cy="7595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7065955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20071" y="2567274"/>
            <a:ext cx="685354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SAÍDAS</a:t>
            </a:r>
            <a:r>
              <a:rPr lang="en-US" sz="3954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EMERGÊNCIA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20071" y="3991820"/>
            <a:ext cx="7590280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BANHEIROS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20071" y="7110553"/>
            <a:ext cx="8083071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TELEFONES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209800" y="-1901945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262443" y="4516351"/>
            <a:ext cx="7949350" cy="1849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INFORMAÇÕES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PRÁTICAS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F6D76658-10FD-3F95-C5E4-9F91D984AD52}"/>
              </a:ext>
            </a:extLst>
          </p:cNvPr>
          <p:cNvGrpSpPr/>
          <p:nvPr/>
        </p:nvGrpSpPr>
        <p:grpSpPr>
          <a:xfrm>
            <a:off x="9170399" y="5529553"/>
            <a:ext cx="759501" cy="759501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E85E97D-6236-E08F-B7ED-6ED8606265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AE0E3F54-2093-52A3-EE62-49A09D3B4A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F7FFD663-2FD5-1E83-166A-A0D6B76BCC9B}"/>
              </a:ext>
            </a:extLst>
          </p:cNvPr>
          <p:cNvSpPr txBox="1"/>
          <p:nvPr/>
        </p:nvSpPr>
        <p:spPr>
          <a:xfrm>
            <a:off x="10174449" y="5504862"/>
            <a:ext cx="8083071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en-US" sz="3954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REFEITÓRIO</a:t>
            </a:r>
            <a:endParaRPr lang="en-US" sz="3954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866901"/>
            <a:ext cx="2933806" cy="2438400"/>
            <a:chOff x="0" y="-38100"/>
            <a:chExt cx="1699252" cy="5163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9252" cy="51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Bem-vindo</a:t>
              </a:r>
              <a:r>
                <a:rPr 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ao</a:t>
              </a:r>
              <a:r>
                <a:rPr 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seu</a:t>
              </a:r>
              <a:r>
                <a:rPr 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Instructor Development Program.</a:t>
              </a:r>
            </a:p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057748"/>
            <a:ext cx="2933806" cy="701661"/>
            <a:chOff x="0" y="0"/>
            <a:chExt cx="169925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Excitante</a:t>
              </a:r>
              <a:r>
                <a:rPr lang="en-US" sz="2100" b="1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Cerebri Bold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51620" y="5639603"/>
            <a:ext cx="2949046" cy="914244"/>
            <a:chOff x="0" y="-123127"/>
            <a:chExt cx="1708079" cy="5295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27" y="-123127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Desafiante</a:t>
              </a:r>
              <a:r>
                <a:rPr lang="en-US" sz="2100" b="1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Cerebri Bold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05901" y="4405900"/>
            <a:ext cx="2971905" cy="1023714"/>
            <a:chOff x="-22067" y="-848286"/>
            <a:chExt cx="1721319" cy="592933"/>
          </a:xfrm>
        </p:grpSpPr>
        <p:sp>
          <p:nvSpPr>
            <p:cNvPr id="12" name="Freeform 12"/>
            <p:cNvSpPr/>
            <p:nvPr/>
          </p:nvSpPr>
          <p:spPr>
            <a:xfrm>
              <a:off x="0" y="-848286"/>
              <a:ext cx="1699252" cy="537788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2067" y="-699853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Desenvolvimento</a:t>
              </a:r>
              <a:r>
                <a:rPr lang="en-US" sz="21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e </a:t>
              </a:r>
              <a:r>
                <a:rPr lang="en-US" sz="21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Avaliação</a:t>
              </a:r>
              <a:r>
                <a:rPr lang="en-US" sz="2100" b="1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.</a:t>
              </a:r>
            </a:p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BEM-VINDO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9180" y="5236973"/>
            <a:ext cx="407426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VOCÊ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É O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FUTURO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DA RAID!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1" name="AutoShape 21"/>
          <p:cNvSpPr/>
          <p:nvPr/>
        </p:nvSpPr>
        <p:spPr>
          <a:xfrm flipV="1">
            <a:off x="12328048" y="3086100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2" name="AutoShape 22"/>
          <p:cNvSpPr/>
          <p:nvPr/>
        </p:nvSpPr>
        <p:spPr>
          <a:xfrm flipV="1">
            <a:off x="12328048" y="4762500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12328047" y="6203016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12328046" y="7408578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5813439" y="329522"/>
            <a:ext cx="2154216" cy="215421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DC02B15D-82A6-496D-EBDF-33AEF0C9D00E}"/>
              </a:ext>
            </a:extLst>
          </p:cNvPr>
          <p:cNvGrpSpPr/>
          <p:nvPr/>
        </p:nvGrpSpPr>
        <p:grpSpPr>
          <a:xfrm>
            <a:off x="9166860" y="8299027"/>
            <a:ext cx="2933806" cy="701661"/>
            <a:chOff x="0" y="0"/>
            <a:chExt cx="1699252" cy="40640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5AA3F27-FDBC-E64E-4463-CFB5EE45A347}"/>
                </a:ext>
              </a:extLst>
            </p:cNvPr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246C9FB-78C3-492E-95A9-9B20F20CFA81}"/>
                </a:ext>
              </a:extLst>
            </p:cNvPr>
            <p:cNvSpPr txBox="1"/>
            <p:nvPr/>
          </p:nvSpPr>
          <p:spPr>
            <a:xfrm>
              <a:off x="0" y="-38100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Educacional</a:t>
              </a:r>
              <a:r>
                <a:rPr lang="en-US" sz="2100" b="1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Cerebri Bold"/>
                </a:rPr>
                <a:t>.</a:t>
              </a:r>
            </a:p>
          </p:txBody>
        </p:sp>
      </p:grpSp>
      <p:sp>
        <p:nvSpPr>
          <p:cNvPr id="32" name="AutoShape 24">
            <a:extLst>
              <a:ext uri="{FF2B5EF4-FFF2-40B4-BE49-F238E27FC236}">
                <a16:creationId xmlns:a16="http://schemas.microsoft.com/office/drawing/2014/main" id="{25D3CC0E-28FD-1C4B-BBF1-45CEFB2BEB2B}"/>
              </a:ext>
            </a:extLst>
          </p:cNvPr>
          <p:cNvSpPr/>
          <p:nvPr/>
        </p:nvSpPr>
        <p:spPr>
          <a:xfrm flipV="1">
            <a:off x="12328046" y="8657005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3520" y="515022"/>
            <a:ext cx="5337781" cy="1682601"/>
            <a:chOff x="0" y="-111836"/>
            <a:chExt cx="1699252" cy="51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1836"/>
              <a:ext cx="1699252" cy="384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Nome, cidade natal e </a:t>
              </a: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ocupação principal</a:t>
              </a:r>
              <a:r>
                <a:rPr lang="pt-BR" sz="2200" b="1" dirty="0">
                  <a:solidFill>
                    <a:srgbClr val="FFFFFF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Cerebri Bold"/>
                </a:rPr>
                <a:t>.</a:t>
              </a: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78707" y="5818713"/>
            <a:ext cx="5295250" cy="1706641"/>
            <a:chOff x="-28665" y="-76327"/>
            <a:chExt cx="1727917" cy="4827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665" y="-76327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Por que você quer ser um </a:t>
              </a: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Instrutor RAID?</a:t>
              </a:r>
              <a:endParaRPr lang="en-US" sz="22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39360" y="4053190"/>
            <a:ext cx="5261789" cy="1554554"/>
            <a:chOff x="0" y="-78920"/>
            <a:chExt cx="1708079" cy="485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27" y="-78920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Quais programas você mais </a:t>
              </a: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gosta de ensinar?</a:t>
              </a:r>
              <a:endParaRPr lang="en-US" sz="21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07060" y="2713817"/>
            <a:ext cx="5183000" cy="1038944"/>
            <a:chOff x="-10656" y="-848285"/>
            <a:chExt cx="1709908" cy="537788"/>
          </a:xfrm>
        </p:grpSpPr>
        <p:sp>
          <p:nvSpPr>
            <p:cNvPr id="12" name="Freeform 12"/>
            <p:cNvSpPr/>
            <p:nvPr/>
          </p:nvSpPr>
          <p:spPr>
            <a:xfrm>
              <a:off x="0" y="-848285"/>
              <a:ext cx="1699252" cy="537788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0656" y="-840569"/>
              <a:ext cx="1699252" cy="499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Há quanto tempo você mergulha?</a:t>
              </a:r>
              <a:endParaRPr lang="en-US" sz="21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53198" y="3978371"/>
            <a:ext cx="75334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9771" y="5192361"/>
            <a:ext cx="407426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Sobre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Você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1" name="AutoShape 21"/>
          <p:cNvSpPr/>
          <p:nvPr/>
        </p:nvSpPr>
        <p:spPr>
          <a:xfrm flipV="1">
            <a:off x="14714220" y="1589852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2" name="AutoShape 22"/>
          <p:cNvSpPr/>
          <p:nvPr/>
        </p:nvSpPr>
        <p:spPr>
          <a:xfrm>
            <a:off x="14706600" y="3293017"/>
            <a:ext cx="16227763" cy="7620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>
            <a:off x="14714220" y="4897669"/>
            <a:ext cx="16227763" cy="30041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>
            <a:off x="14714220" y="6799778"/>
            <a:ext cx="16220767" cy="3004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5813439" y="329522"/>
            <a:ext cx="2154216" cy="215421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DC02B15D-82A6-496D-EBDF-33AEF0C9D00E}"/>
              </a:ext>
            </a:extLst>
          </p:cNvPr>
          <p:cNvGrpSpPr/>
          <p:nvPr/>
        </p:nvGrpSpPr>
        <p:grpSpPr>
          <a:xfrm>
            <a:off x="9197133" y="7692222"/>
            <a:ext cx="5254168" cy="1424849"/>
            <a:chOff x="0" y="-100279"/>
            <a:chExt cx="1705605" cy="506679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5AA3F27-FDBC-E64E-4463-CFB5EE45A347}"/>
                </a:ext>
              </a:extLst>
            </p:cNvPr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246C9FB-78C3-492E-95A9-9B20F20CFA81}"/>
                </a:ext>
              </a:extLst>
            </p:cNvPr>
            <p:cNvSpPr txBox="1"/>
            <p:nvPr/>
          </p:nvSpPr>
          <p:spPr>
            <a:xfrm>
              <a:off x="6353" y="-100279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Qual é sua paixão</a:t>
              </a:r>
            </a:p>
            <a:p>
              <a:pPr algn="ctr">
                <a:lnSpc>
                  <a:spcPts val="2940"/>
                </a:lnSpc>
              </a:pPr>
              <a:r>
                <a:rPr lang="pt-BR" sz="2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além do mergulho?</a:t>
              </a:r>
              <a:endParaRPr lang="en-US" sz="22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sp>
        <p:nvSpPr>
          <p:cNvPr id="32" name="AutoShape 24">
            <a:extLst>
              <a:ext uri="{FF2B5EF4-FFF2-40B4-BE49-F238E27FC236}">
                <a16:creationId xmlns:a16="http://schemas.microsoft.com/office/drawing/2014/main" id="{25D3CC0E-28FD-1C4B-BBF1-45CEFB2BEB2B}"/>
              </a:ext>
            </a:extLst>
          </p:cNvPr>
          <p:cNvSpPr/>
          <p:nvPr/>
        </p:nvSpPr>
        <p:spPr>
          <a:xfrm flipV="1">
            <a:off x="14706600" y="8545645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54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21948" y="1943908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14997" y="1905995"/>
            <a:ext cx="8492003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Fundada em 2007 na Suécia em parceria com 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Poseidon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501173" y="3420207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01173" y="4744173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21948" y="7651084"/>
            <a:ext cx="614520" cy="6145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33019" y="4039321"/>
            <a:ext cx="77811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é RAID?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BFB88B4-C5C3-A2F9-27CD-B8958A9CA2B1}"/>
              </a:ext>
            </a:extLst>
          </p:cNvPr>
          <p:cNvSpPr txBox="1"/>
          <p:nvPr/>
        </p:nvSpPr>
        <p:spPr>
          <a:xfrm>
            <a:off x="646811" y="5214690"/>
            <a:ext cx="4074264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083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História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414997" y="3370720"/>
            <a:ext cx="7658621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Plataforma de treinamento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MKVI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CCR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405004" y="4656781"/>
            <a:ext cx="8501996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Rebreather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Association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of</a:t>
            </a:r>
            <a:endParaRPr lang="pt-BR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lvl="0">
              <a:lnSpc>
                <a:spcPts val="4480"/>
              </a:lnSpc>
            </a:pP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International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Divers</a:t>
            </a:r>
            <a:r>
              <a:rPr lang="pt-BR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443728" y="6363610"/>
            <a:ext cx="6061625" cy="53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 2014 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foi relançada</a:t>
            </a:r>
            <a:r>
              <a:rPr lang="pt-BR" sz="32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638411D6-B387-9FE0-02A0-746E6BAAD610}"/>
              </a:ext>
            </a:extLst>
          </p:cNvPr>
          <p:cNvGrpSpPr/>
          <p:nvPr/>
        </p:nvGrpSpPr>
        <p:grpSpPr>
          <a:xfrm>
            <a:off x="8501173" y="6345564"/>
            <a:ext cx="614520" cy="614520"/>
            <a:chOff x="0" y="0"/>
            <a:chExt cx="812800" cy="812800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36CCA37-D2E9-E545-0E75-224A0063D3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573496BD-BAF8-3B17-266D-2B9E9B7BEA3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63428D0C-0C31-5499-44EF-F80C3EF117B5}"/>
              </a:ext>
            </a:extLst>
          </p:cNvPr>
          <p:cNvSpPr txBox="1"/>
          <p:nvPr/>
        </p:nvSpPr>
        <p:spPr>
          <a:xfrm>
            <a:off x="9405004" y="7660169"/>
            <a:ext cx="6061625" cy="53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itchFamily="34" charset="0"/>
                <a:sym typeface="Open Sans Bold"/>
              </a:rPr>
              <a:t>Novo Website.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5636" y="1902316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76478" y="1894952"/>
            <a:ext cx="9111522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Muitos novos programas foram desenvolvidos.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318741" y="389568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11208" y="5820378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3713" y="7575378"/>
            <a:ext cx="1375273" cy="646452"/>
            <a:chOff x="-1082416" y="-118435"/>
            <a:chExt cx="1819016" cy="855035"/>
          </a:xfrm>
        </p:grpSpPr>
        <p:sp>
          <p:nvSpPr>
            <p:cNvPr id="19" name="Freeform 19"/>
            <p:cNvSpPr/>
            <p:nvPr/>
          </p:nvSpPr>
          <p:spPr>
            <a:xfrm>
              <a:off x="-1082416" y="-11843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976599" y="-19081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287679" y="4001759"/>
            <a:ext cx="76157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ont Bold"/>
              </a:rPr>
              <a:t> é RAID?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9BFB88B4-C5C3-A2F9-27CD-B8958A9CA2B1}"/>
              </a:ext>
            </a:extLst>
          </p:cNvPr>
          <p:cNvSpPr txBox="1"/>
          <p:nvPr/>
        </p:nvSpPr>
        <p:spPr>
          <a:xfrm>
            <a:off x="287679" y="5183349"/>
            <a:ext cx="4074264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3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"/>
              </a:rPr>
              <a:t>História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14384" y="3904768"/>
            <a:ext cx="8642584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Aquisição mundial  de distribuidores RAID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201611" y="5728027"/>
            <a:ext cx="9086389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 2018 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é comprada pela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Kalkomey</a:t>
            </a:r>
            <a:r>
              <a:rPr lang="pt-BR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2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258A3DF-507C-CF22-A907-F29934FA6D2C}"/>
              </a:ext>
            </a:extLst>
          </p:cNvPr>
          <p:cNvSpPr txBox="1"/>
          <p:nvPr/>
        </p:nvSpPr>
        <p:spPr>
          <a:xfrm>
            <a:off x="9214384" y="7508680"/>
            <a:ext cx="8845016" cy="168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 grupo da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RROs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profissionais formaram a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International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recompraram a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Kalkomey</a:t>
            </a:r>
            <a:r>
              <a:rPr lang="en-US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2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7443" y="133732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50762" y="348357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37443" y="5408279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31598" y="6842349"/>
            <a:ext cx="614520" cy="6145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787016" y="-1908093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71018" y="4031514"/>
            <a:ext cx="768716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é RAID?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225224" y="1307163"/>
            <a:ext cx="8757976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treinamento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é o resultado de anos de experiência adquirida no setor de treinamento subaquático.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87742" y="3379977"/>
            <a:ext cx="8757975" cy="168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</a:t>
            </a:r>
            <a:r>
              <a:rPr lang="pt-BR" sz="30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RAID</a:t>
            </a: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assimila o melhor desenvolvimento de habilidades de todas as plataformas educacionais do mundo todo</a:t>
            </a:r>
            <a:r>
              <a:rPr lang="pt-BR" sz="3000" spc="3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000" spc="3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225224" y="5293261"/>
            <a:ext cx="8820493" cy="1109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0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Combinado e apresentado com a mais recente tecnologia.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AED0984-1421-74B9-F9EA-774873A1C6DF}"/>
              </a:ext>
            </a:extLst>
          </p:cNvPr>
          <p:cNvGrpSpPr/>
          <p:nvPr/>
        </p:nvGrpSpPr>
        <p:grpSpPr>
          <a:xfrm>
            <a:off x="8331598" y="8741191"/>
            <a:ext cx="614520" cy="614520"/>
            <a:chOff x="0" y="0"/>
            <a:chExt cx="812800" cy="812800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4E50379-B90E-4846-87E6-BC38B0B33D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D431211F-DB7E-0864-08D9-9D31E2501C20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16F73AFE-C810-EA23-03AB-BAC9D8521D24}"/>
              </a:ext>
            </a:extLst>
          </p:cNvPr>
          <p:cNvSpPr txBox="1"/>
          <p:nvPr/>
        </p:nvSpPr>
        <p:spPr>
          <a:xfrm>
            <a:off x="9225224" y="6841349"/>
            <a:ext cx="8820493" cy="1680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Oferece controle de qualidade incomparável em treinamento de mergulho autônomo e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freediving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4BDA567-8F74-0AB3-30BB-83512B01BCDE}"/>
              </a:ext>
            </a:extLst>
          </p:cNvPr>
          <p:cNvSpPr txBox="1"/>
          <p:nvPr/>
        </p:nvSpPr>
        <p:spPr>
          <a:xfrm>
            <a:off x="9271503" y="8637066"/>
            <a:ext cx="8820493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Crescimento por meio da inclusão, segurança e tecnologia.</a:t>
            </a:r>
            <a:endParaRPr lang="en-US" sz="3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69541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07148"/>
            <a:ext cx="5080217" cy="938495"/>
            <a:chOff x="0" y="0"/>
            <a:chExt cx="2199907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9907" cy="406400"/>
            </a:xfrm>
            <a:custGeom>
              <a:avLst/>
              <a:gdLst/>
              <a:ahLst/>
              <a:cxnLst/>
              <a:rect l="l" t="t" r="r" b="b"/>
              <a:pathLst>
                <a:path w="2199907" h="406400">
                  <a:moveTo>
                    <a:pt x="1996707" y="0"/>
                  </a:moveTo>
                  <a:cubicBezTo>
                    <a:pt x="2108931" y="0"/>
                    <a:pt x="2199907" y="90976"/>
                    <a:pt x="2199907" y="203200"/>
                  </a:cubicBezTo>
                  <a:cubicBezTo>
                    <a:pt x="2199907" y="315424"/>
                    <a:pt x="2108931" y="406400"/>
                    <a:pt x="199670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990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3363"/>
                </a:lnSpc>
              </a:pPr>
              <a:r>
                <a:rPr lang="en-US" sz="2402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Membro</a:t>
              </a: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da </a:t>
              </a:r>
            </a:p>
            <a:p>
              <a:pPr algn="ctr">
                <a:lnSpc>
                  <a:spcPts val="3363"/>
                </a:lnSpc>
              </a:pP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WRSTC USA</a:t>
              </a:r>
            </a:p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57748"/>
            <a:ext cx="5080217" cy="1940330"/>
            <a:chOff x="0" y="-187234"/>
            <a:chExt cx="2369701" cy="631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9701" cy="406400"/>
            </a:xfrm>
            <a:custGeom>
              <a:avLst/>
              <a:gdLst/>
              <a:ahLst/>
              <a:cxnLst/>
              <a:rect l="l" t="t" r="r" b="b"/>
              <a:pathLst>
                <a:path w="2369701" h="406400">
                  <a:moveTo>
                    <a:pt x="2166501" y="0"/>
                  </a:moveTo>
                  <a:cubicBezTo>
                    <a:pt x="2278726" y="0"/>
                    <a:pt x="2369701" y="90976"/>
                    <a:pt x="2369701" y="203200"/>
                  </a:cubicBezTo>
                  <a:cubicBezTo>
                    <a:pt x="2369701" y="315424"/>
                    <a:pt x="2278726" y="406400"/>
                    <a:pt x="21665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217" y="-187234"/>
              <a:ext cx="2100984" cy="63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r>
                <a:rPr lang="pt-BR" sz="2102" dirty="0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Atende aos requisitos de treinamento </a:t>
              </a:r>
              <a:r>
                <a:rPr lang="pt-BR" sz="2102" dirty="0" err="1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HSE</a:t>
              </a:r>
              <a:r>
                <a:rPr lang="pt-BR" sz="2102" dirty="0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(Reino Unido</a:t>
              </a:r>
              <a:r>
                <a:rPr lang="pt-BR" sz="2102" b="1" dirty="0">
                  <a:solidFill>
                    <a:srgbClr val="1A0350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  <a:sym typeface="Open Sans Semi-Bold"/>
                </a:rPr>
                <a:t>)</a:t>
              </a: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93305" y="3807148"/>
            <a:ext cx="3632406" cy="938495"/>
            <a:chOff x="0" y="0"/>
            <a:chExt cx="157295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lvl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Membro</a:t>
              </a: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da </a:t>
              </a:r>
            </a:p>
            <a:p>
              <a:pPr lvl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ERSTC EU</a:t>
              </a: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62508" y="4857747"/>
            <a:ext cx="4203599" cy="1856028"/>
            <a:chOff x="0" y="-223216"/>
            <a:chExt cx="1714042" cy="6296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4360" cy="406400"/>
            </a:xfrm>
            <a:custGeom>
              <a:avLst/>
              <a:gdLst/>
              <a:ahLst/>
              <a:cxnLst/>
              <a:rect l="l" t="t" r="r" b="b"/>
              <a:pathLst>
                <a:path w="1694360" h="406400">
                  <a:moveTo>
                    <a:pt x="1491160" y="0"/>
                  </a:moveTo>
                  <a:cubicBezTo>
                    <a:pt x="1603384" y="0"/>
                    <a:pt x="1694360" y="90976"/>
                    <a:pt x="1694360" y="203200"/>
                  </a:cubicBezTo>
                  <a:cubicBezTo>
                    <a:pt x="1694360" y="315424"/>
                    <a:pt x="1603384" y="406400"/>
                    <a:pt x="149116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682" y="-223216"/>
              <a:ext cx="1694360" cy="584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r>
                <a:rPr lang="pt-BR" sz="2102" dirty="0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Atende aos requisitos da </a:t>
              </a:r>
            </a:p>
            <a:p>
              <a:pPr algn="ctr">
                <a:lnSpc>
                  <a:spcPts val="2943"/>
                </a:lnSpc>
              </a:pPr>
              <a:r>
                <a:rPr lang="pt-BR" sz="2102" dirty="0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EFP na Austrália</a:t>
              </a:r>
              <a:endParaRPr lang="en-US" sz="2102" dirty="0">
                <a:solidFill>
                  <a:srgbClr val="1A0350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 Semi-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10099" y="3214675"/>
            <a:ext cx="3632406" cy="1643075"/>
            <a:chOff x="0" y="-256561"/>
            <a:chExt cx="1572955" cy="7115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2279" y="-256561"/>
              <a:ext cx="1175533" cy="71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lvl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Certificado</a:t>
              </a: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ISO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626894" y="3357550"/>
            <a:ext cx="3632406" cy="1388093"/>
            <a:chOff x="0" y="-194691"/>
            <a:chExt cx="1572955" cy="6010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4691"/>
              <a:ext cx="1572955" cy="601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lvl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Membro</a:t>
              </a: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</a:t>
              </a:r>
              <a:r>
                <a:rPr lang="en-US" sz="2402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fundador</a:t>
              </a: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 </a:t>
              </a:r>
            </a:p>
            <a:p>
              <a:pPr lvl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do RTC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35700" y="5143500"/>
            <a:ext cx="3632406" cy="1585998"/>
            <a:chOff x="0" y="-150869"/>
            <a:chExt cx="1694360" cy="5572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94360" cy="406400"/>
            </a:xfrm>
            <a:custGeom>
              <a:avLst/>
              <a:gdLst/>
              <a:ahLst/>
              <a:cxnLst/>
              <a:rect l="l" t="t" r="r" b="b"/>
              <a:pathLst>
                <a:path w="1694360" h="406400">
                  <a:moveTo>
                    <a:pt x="1491160" y="0"/>
                  </a:moveTo>
                  <a:cubicBezTo>
                    <a:pt x="1603384" y="0"/>
                    <a:pt x="1694360" y="90976"/>
                    <a:pt x="1694360" y="203200"/>
                  </a:cubicBezTo>
                  <a:cubicBezTo>
                    <a:pt x="1694360" y="315424"/>
                    <a:pt x="1603384" y="406400"/>
                    <a:pt x="149116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50869"/>
              <a:ext cx="1694360" cy="557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r>
                <a:rPr lang="en-US" sz="2102" dirty="0">
                  <a:solidFill>
                    <a:srgbClr val="1A0350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Seguro Mundial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6754312" y="-272139"/>
            <a:ext cx="4626095" cy="1873569"/>
          </a:xfrm>
          <a:custGeom>
            <a:avLst/>
            <a:gdLst/>
            <a:ahLst/>
            <a:cxnLst/>
            <a:rect l="l" t="t" r="r" b="b"/>
            <a:pathLst>
              <a:path w="4626095" h="1873569">
                <a:moveTo>
                  <a:pt x="0" y="0"/>
                </a:moveTo>
                <a:lnTo>
                  <a:pt x="4626095" y="0"/>
                </a:lnTo>
                <a:lnTo>
                  <a:pt x="4626095" y="1873568"/>
                </a:lnTo>
                <a:lnTo>
                  <a:pt x="0" y="18735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AutoShape 27"/>
          <p:cNvSpPr/>
          <p:nvPr/>
        </p:nvSpPr>
        <p:spPr>
          <a:xfrm flipV="1">
            <a:off x="-9258207" y="77631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8" name="AutoShape 28"/>
          <p:cNvSpPr/>
          <p:nvPr/>
        </p:nvSpPr>
        <p:spPr>
          <a:xfrm flipV="1">
            <a:off x="11266107" y="79536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9" name="TextBox 29"/>
          <p:cNvSpPr txBox="1"/>
          <p:nvPr/>
        </p:nvSpPr>
        <p:spPr>
          <a:xfrm>
            <a:off x="3290768" y="1999100"/>
            <a:ext cx="1086113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840"/>
              </a:lnSpc>
            </a:pP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Nossa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</a:t>
            </a: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posição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</a:t>
            </a: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na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</a:t>
            </a: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indústria</a:t>
            </a:r>
            <a:endParaRPr lang="en-US" sz="5700" b="1" spc="188" dirty="0">
              <a:solidFill>
                <a:srgbClr val="FFFFFF"/>
              </a:solidFill>
              <a:latin typeface="Arial" pitchFamily="34" charset="0"/>
              <a:ea typeface="Roboto" pitchFamily="2" charset="0"/>
              <a:cs typeface="Arial" pitchFamily="34" charset="0"/>
              <a:sym typeface="Mon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763</Words>
  <Application>Microsoft Office PowerPoint</Application>
  <PresentationFormat>Personalizar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Mont Bold</vt:lpstr>
      <vt:lpstr>Open Sans Semibold</vt:lpstr>
      <vt:lpstr>Calibri</vt:lpstr>
      <vt:lpstr>Open Sans Bold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47</cp:revision>
  <dcterms:created xsi:type="dcterms:W3CDTF">2006-08-16T00:00:00Z</dcterms:created>
  <dcterms:modified xsi:type="dcterms:W3CDTF">2025-10-13T14:01:05Z</dcterms:modified>
  <dc:identifier>DAGNKOLPfxM</dc:identifier>
</cp:coreProperties>
</file>